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826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2261C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rgbClr val="2261C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25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5003" y="200953"/>
            <a:ext cx="733784" cy="21133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25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0967" y="375934"/>
            <a:ext cx="6229984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6F6F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01875" y="1915179"/>
            <a:ext cx="3706495" cy="1190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2261C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B230B3-D7B9-1870-5B02-F09CA11EB50D}"/>
              </a:ext>
            </a:extLst>
          </p:cNvPr>
          <p:cNvGrpSpPr/>
          <p:nvPr userDrawn="1"/>
        </p:nvGrpSpPr>
        <p:grpSpPr>
          <a:xfrm>
            <a:off x="6903518" y="431949"/>
            <a:ext cx="1783282" cy="370569"/>
            <a:chOff x="478702" y="6051353"/>
            <a:chExt cx="2486753" cy="51675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DF72FD-195B-A462-1C5D-E87CB72B2739}"/>
                </a:ext>
              </a:extLst>
            </p:cNvPr>
            <p:cNvSpPr/>
            <p:nvPr userDrawn="1"/>
          </p:nvSpPr>
          <p:spPr>
            <a:xfrm>
              <a:off x="1828801" y="6107800"/>
              <a:ext cx="342419" cy="342419"/>
            </a:xfrm>
            <a:prstGeom prst="ellipse">
              <a:avLst/>
            </a:prstGeom>
            <a:solidFill>
              <a:srgbClr val="FF5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0"/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910EB88-EE34-CE97-A946-1DC92D639D8A}"/>
                </a:ext>
              </a:extLst>
            </p:cNvPr>
            <p:cNvSpPr/>
            <p:nvPr userDrawn="1"/>
          </p:nvSpPr>
          <p:spPr>
            <a:xfrm>
              <a:off x="1901064" y="6180213"/>
              <a:ext cx="197893" cy="197594"/>
            </a:xfrm>
            <a:custGeom>
              <a:avLst/>
              <a:gdLst>
                <a:gd name="connsiteX0" fmla="*/ 232866 w 463300"/>
                <a:gd name="connsiteY0" fmla="*/ 166 h 462601"/>
                <a:gd name="connsiteX1" fmla="*/ 452981 w 463300"/>
                <a:gd name="connsiteY1" fmla="*/ 0 h 462601"/>
                <a:gd name="connsiteX2" fmla="*/ 463242 w 463300"/>
                <a:gd name="connsiteY2" fmla="*/ 10261 h 462601"/>
                <a:gd name="connsiteX3" fmla="*/ 460263 w 463300"/>
                <a:gd name="connsiteY3" fmla="*/ 93508 h 462601"/>
                <a:gd name="connsiteX4" fmla="*/ 405648 w 463300"/>
                <a:gd name="connsiteY4" fmla="*/ 218295 h 462601"/>
                <a:gd name="connsiteX5" fmla="*/ 368411 w 463300"/>
                <a:gd name="connsiteY5" fmla="*/ 252388 h 462601"/>
                <a:gd name="connsiteX6" fmla="*/ 368411 w 463300"/>
                <a:gd name="connsiteY6" fmla="*/ 260828 h 462601"/>
                <a:gd name="connsiteX7" fmla="*/ 450995 w 463300"/>
                <a:gd name="connsiteY7" fmla="*/ 376513 h 462601"/>
                <a:gd name="connsiteX8" fmla="*/ 462746 w 463300"/>
                <a:gd name="connsiteY8" fmla="*/ 455291 h 462601"/>
                <a:gd name="connsiteX9" fmla="*/ 455464 w 463300"/>
                <a:gd name="connsiteY9" fmla="*/ 462573 h 462601"/>
                <a:gd name="connsiteX10" fmla="*/ 393732 w 463300"/>
                <a:gd name="connsiteY10" fmla="*/ 462573 h 462601"/>
                <a:gd name="connsiteX11" fmla="*/ 385788 w 463300"/>
                <a:gd name="connsiteY11" fmla="*/ 454133 h 462601"/>
                <a:gd name="connsiteX12" fmla="*/ 365763 w 463300"/>
                <a:gd name="connsiteY12" fmla="*/ 372541 h 462601"/>
                <a:gd name="connsiteX13" fmla="*/ 262656 w 463300"/>
                <a:gd name="connsiteY13" fmla="*/ 297901 h 462601"/>
                <a:gd name="connsiteX14" fmla="*/ 176430 w 463300"/>
                <a:gd name="connsiteY14" fmla="*/ 304024 h 462601"/>
                <a:gd name="connsiteX15" fmla="*/ 85902 w 463300"/>
                <a:gd name="connsiteY15" fmla="*/ 398194 h 462601"/>
                <a:gd name="connsiteX16" fmla="*/ 76799 w 463300"/>
                <a:gd name="connsiteY16" fmla="*/ 451981 h 462601"/>
                <a:gd name="connsiteX17" fmla="*/ 65711 w 463300"/>
                <a:gd name="connsiteY17" fmla="*/ 462573 h 462601"/>
                <a:gd name="connsiteX18" fmla="*/ 8944 w 463300"/>
                <a:gd name="connsiteY18" fmla="*/ 462573 h 462601"/>
                <a:gd name="connsiteX19" fmla="*/ 7 w 463300"/>
                <a:gd name="connsiteY19" fmla="*/ 454133 h 462601"/>
                <a:gd name="connsiteX20" fmla="*/ 95004 w 463300"/>
                <a:gd name="connsiteY20" fmla="*/ 260994 h 462601"/>
                <a:gd name="connsiteX21" fmla="*/ 223432 w 463300"/>
                <a:gd name="connsiteY21" fmla="*/ 218791 h 462601"/>
                <a:gd name="connsiteX22" fmla="*/ 315616 w 463300"/>
                <a:gd name="connsiteY22" fmla="*/ 195125 h 462601"/>
                <a:gd name="connsiteX23" fmla="*/ 379334 w 463300"/>
                <a:gd name="connsiteY23" fmla="*/ 105920 h 462601"/>
                <a:gd name="connsiteX24" fmla="*/ 385457 w 463300"/>
                <a:gd name="connsiteY24" fmla="*/ 76627 h 462601"/>
                <a:gd name="connsiteX25" fmla="*/ 376686 w 463300"/>
                <a:gd name="connsiteY25" fmla="*/ 66862 h 462601"/>
                <a:gd name="connsiteX26" fmla="*/ 208206 w 463300"/>
                <a:gd name="connsiteY26" fmla="*/ 66862 h 462601"/>
                <a:gd name="connsiteX27" fmla="*/ 14736 w 463300"/>
                <a:gd name="connsiteY27" fmla="*/ 66862 h 462601"/>
                <a:gd name="connsiteX28" fmla="*/ 2489 w 463300"/>
                <a:gd name="connsiteY28" fmla="*/ 54781 h 462601"/>
                <a:gd name="connsiteX29" fmla="*/ 2489 w 463300"/>
                <a:gd name="connsiteY29" fmla="*/ 9765 h 462601"/>
                <a:gd name="connsiteX30" fmla="*/ 12585 w 463300"/>
                <a:gd name="connsiteY30" fmla="*/ 0 h 462601"/>
                <a:gd name="connsiteX31" fmla="*/ 232700 w 463300"/>
                <a:gd name="connsiteY31" fmla="*/ 0 h 46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300" h="462601">
                  <a:moveTo>
                    <a:pt x="232866" y="166"/>
                  </a:moveTo>
                  <a:cubicBezTo>
                    <a:pt x="306183" y="166"/>
                    <a:pt x="379665" y="166"/>
                    <a:pt x="452981" y="0"/>
                  </a:cubicBezTo>
                  <a:cubicBezTo>
                    <a:pt x="461091" y="0"/>
                    <a:pt x="463739" y="2152"/>
                    <a:pt x="463242" y="10261"/>
                  </a:cubicBezTo>
                  <a:cubicBezTo>
                    <a:pt x="461753" y="37900"/>
                    <a:pt x="464235" y="65704"/>
                    <a:pt x="460263" y="93508"/>
                  </a:cubicBezTo>
                  <a:cubicBezTo>
                    <a:pt x="453643" y="140344"/>
                    <a:pt x="435935" y="181885"/>
                    <a:pt x="405648" y="218295"/>
                  </a:cubicBezTo>
                  <a:cubicBezTo>
                    <a:pt x="394725" y="231369"/>
                    <a:pt x="382147" y="242623"/>
                    <a:pt x="368411" y="252388"/>
                  </a:cubicBezTo>
                  <a:cubicBezTo>
                    <a:pt x="363777" y="255698"/>
                    <a:pt x="363611" y="257353"/>
                    <a:pt x="368411" y="260828"/>
                  </a:cubicBezTo>
                  <a:cubicBezTo>
                    <a:pt x="408627" y="290288"/>
                    <a:pt x="435935" y="329180"/>
                    <a:pt x="450995" y="376513"/>
                  </a:cubicBezTo>
                  <a:cubicBezTo>
                    <a:pt x="459105" y="402166"/>
                    <a:pt x="462415" y="428480"/>
                    <a:pt x="462746" y="455291"/>
                  </a:cubicBezTo>
                  <a:cubicBezTo>
                    <a:pt x="462746" y="460753"/>
                    <a:pt x="460760" y="462573"/>
                    <a:pt x="455464" y="462573"/>
                  </a:cubicBezTo>
                  <a:cubicBezTo>
                    <a:pt x="434942" y="462408"/>
                    <a:pt x="414254" y="462242"/>
                    <a:pt x="393732" y="462573"/>
                  </a:cubicBezTo>
                  <a:cubicBezTo>
                    <a:pt x="387278" y="462573"/>
                    <a:pt x="385954" y="459925"/>
                    <a:pt x="385788" y="454133"/>
                  </a:cubicBezTo>
                  <a:cubicBezTo>
                    <a:pt x="385457" y="425501"/>
                    <a:pt x="379334" y="398028"/>
                    <a:pt x="365763" y="372541"/>
                  </a:cubicBezTo>
                  <a:cubicBezTo>
                    <a:pt x="343586" y="331001"/>
                    <a:pt x="308831" y="306341"/>
                    <a:pt x="262656" y="297901"/>
                  </a:cubicBezTo>
                  <a:cubicBezTo>
                    <a:pt x="233362" y="292439"/>
                    <a:pt x="204565" y="293929"/>
                    <a:pt x="176430" y="304024"/>
                  </a:cubicBezTo>
                  <a:cubicBezTo>
                    <a:pt x="130918" y="320574"/>
                    <a:pt x="101459" y="353012"/>
                    <a:pt x="85902" y="398194"/>
                  </a:cubicBezTo>
                  <a:cubicBezTo>
                    <a:pt x="79944" y="415571"/>
                    <a:pt x="76468" y="433611"/>
                    <a:pt x="76799" y="451981"/>
                  </a:cubicBezTo>
                  <a:cubicBezTo>
                    <a:pt x="76799" y="460422"/>
                    <a:pt x="73986" y="462904"/>
                    <a:pt x="65711" y="462573"/>
                  </a:cubicBezTo>
                  <a:cubicBezTo>
                    <a:pt x="46843" y="461911"/>
                    <a:pt x="27976" y="462242"/>
                    <a:pt x="8944" y="462573"/>
                  </a:cubicBezTo>
                  <a:cubicBezTo>
                    <a:pt x="2655" y="462573"/>
                    <a:pt x="-159" y="460918"/>
                    <a:pt x="7" y="454133"/>
                  </a:cubicBezTo>
                  <a:cubicBezTo>
                    <a:pt x="1827" y="375024"/>
                    <a:pt x="30128" y="308824"/>
                    <a:pt x="95004" y="260994"/>
                  </a:cubicBezTo>
                  <a:cubicBezTo>
                    <a:pt x="133069" y="232859"/>
                    <a:pt x="176430" y="219453"/>
                    <a:pt x="223432" y="218791"/>
                  </a:cubicBezTo>
                  <a:cubicBezTo>
                    <a:pt x="256367" y="218295"/>
                    <a:pt x="287481" y="213164"/>
                    <a:pt x="315616" y="195125"/>
                  </a:cubicBezTo>
                  <a:cubicBezTo>
                    <a:pt x="348716" y="173941"/>
                    <a:pt x="368907" y="143323"/>
                    <a:pt x="379334" y="105920"/>
                  </a:cubicBezTo>
                  <a:cubicBezTo>
                    <a:pt x="381982" y="96321"/>
                    <a:pt x="383471" y="86391"/>
                    <a:pt x="385457" y="76627"/>
                  </a:cubicBezTo>
                  <a:cubicBezTo>
                    <a:pt x="386947" y="69179"/>
                    <a:pt x="384133" y="66862"/>
                    <a:pt x="376686" y="66862"/>
                  </a:cubicBezTo>
                  <a:cubicBezTo>
                    <a:pt x="320581" y="67028"/>
                    <a:pt x="264311" y="66862"/>
                    <a:pt x="208206" y="66862"/>
                  </a:cubicBezTo>
                  <a:cubicBezTo>
                    <a:pt x="143661" y="66862"/>
                    <a:pt x="79282" y="66862"/>
                    <a:pt x="14736" y="66862"/>
                  </a:cubicBezTo>
                  <a:cubicBezTo>
                    <a:pt x="6572" y="66862"/>
                    <a:pt x="2489" y="62835"/>
                    <a:pt x="2489" y="54781"/>
                  </a:cubicBezTo>
                  <a:cubicBezTo>
                    <a:pt x="2489" y="39720"/>
                    <a:pt x="3151" y="24660"/>
                    <a:pt x="2489" y="9765"/>
                  </a:cubicBezTo>
                  <a:cubicBezTo>
                    <a:pt x="2158" y="1655"/>
                    <a:pt x="5137" y="0"/>
                    <a:pt x="12585" y="0"/>
                  </a:cubicBezTo>
                  <a:cubicBezTo>
                    <a:pt x="85902" y="166"/>
                    <a:pt x="159384" y="0"/>
                    <a:pt x="232700" y="0"/>
                  </a:cubicBezTo>
                  <a:close/>
                </a:path>
              </a:pathLst>
            </a:custGeom>
            <a:solidFill>
              <a:schemeClr val="bg1"/>
            </a:solidFill>
            <a:ln w="165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kern="0"/>
              </a:defPPr>
            </a:lstStyle>
            <a:p>
              <a:endParaRPr lang="en-US" sz="24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AD534D-1783-B1C3-CBC1-823636E197C0}"/>
                </a:ext>
              </a:extLst>
            </p:cNvPr>
            <p:cNvGrpSpPr/>
            <p:nvPr userDrawn="1"/>
          </p:nvGrpSpPr>
          <p:grpSpPr>
            <a:xfrm>
              <a:off x="2207224" y="6126167"/>
              <a:ext cx="758231" cy="305659"/>
              <a:chOff x="1007746" y="855243"/>
              <a:chExt cx="1324177" cy="533817"/>
            </a:xfrm>
            <a:solidFill>
              <a:schemeClr val="bg1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7F3F7B6-EB25-9F0C-7509-EEB13BDF400F}"/>
                  </a:ext>
                </a:extLst>
              </p:cNvPr>
              <p:cNvSpPr/>
              <p:nvPr userDrawn="1"/>
            </p:nvSpPr>
            <p:spPr>
              <a:xfrm>
                <a:off x="1987331" y="963654"/>
                <a:ext cx="251346" cy="277827"/>
              </a:xfrm>
              <a:custGeom>
                <a:avLst/>
                <a:gdLst>
                  <a:gd name="connsiteX0" fmla="*/ 133249 w 251346"/>
                  <a:gd name="connsiteY0" fmla="*/ 0 h 277827"/>
                  <a:gd name="connsiteX1" fmla="*/ 244134 w 251346"/>
                  <a:gd name="connsiteY1" fmla="*/ 0 h 277827"/>
                  <a:gd name="connsiteX2" fmla="*/ 251251 w 251346"/>
                  <a:gd name="connsiteY2" fmla="*/ 6951 h 277827"/>
                  <a:gd name="connsiteX3" fmla="*/ 250920 w 251346"/>
                  <a:gd name="connsiteY3" fmla="*/ 170300 h 277827"/>
                  <a:gd name="connsiteX4" fmla="*/ 152447 w 251346"/>
                  <a:gd name="connsiteY4" fmla="*/ 275889 h 277827"/>
                  <a:gd name="connsiteX5" fmla="*/ 63243 w 251346"/>
                  <a:gd name="connsiteY5" fmla="*/ 266456 h 277827"/>
                  <a:gd name="connsiteX6" fmla="*/ 21 w 251346"/>
                  <a:gd name="connsiteY6" fmla="*/ 168645 h 277827"/>
                  <a:gd name="connsiteX7" fmla="*/ 75324 w 251346"/>
                  <a:gd name="connsiteY7" fmla="*/ 78778 h 277827"/>
                  <a:gd name="connsiteX8" fmla="*/ 158074 w 251346"/>
                  <a:gd name="connsiteY8" fmla="*/ 72324 h 277827"/>
                  <a:gd name="connsiteX9" fmla="*/ 195643 w 251346"/>
                  <a:gd name="connsiteY9" fmla="*/ 72324 h 277827"/>
                  <a:gd name="connsiteX10" fmla="*/ 202759 w 251346"/>
                  <a:gd name="connsiteY10" fmla="*/ 65042 h 277827"/>
                  <a:gd name="connsiteX11" fmla="*/ 183727 w 251346"/>
                  <a:gd name="connsiteY11" fmla="*/ 45678 h 277827"/>
                  <a:gd name="connsiteX12" fmla="*/ 24515 w 251346"/>
                  <a:gd name="connsiteY12" fmla="*/ 45844 h 277827"/>
                  <a:gd name="connsiteX13" fmla="*/ 15413 w 251346"/>
                  <a:gd name="connsiteY13" fmla="*/ 36576 h 277827"/>
                  <a:gd name="connsiteX14" fmla="*/ 15413 w 251346"/>
                  <a:gd name="connsiteY14" fmla="*/ 8275 h 277827"/>
                  <a:gd name="connsiteX15" fmla="*/ 23357 w 251346"/>
                  <a:gd name="connsiteY15" fmla="*/ 165 h 277827"/>
                  <a:gd name="connsiteX16" fmla="*/ 133415 w 251346"/>
                  <a:gd name="connsiteY16" fmla="*/ 331 h 277827"/>
                  <a:gd name="connsiteX17" fmla="*/ 133415 w 251346"/>
                  <a:gd name="connsiteY17" fmla="*/ 331 h 277827"/>
                  <a:gd name="connsiteX18" fmla="*/ 202594 w 251346"/>
                  <a:gd name="connsiteY18" fmla="*/ 146302 h 277827"/>
                  <a:gd name="connsiteX19" fmla="*/ 202594 w 251346"/>
                  <a:gd name="connsiteY19" fmla="*/ 123132 h 277827"/>
                  <a:gd name="connsiteX20" fmla="*/ 195312 w 251346"/>
                  <a:gd name="connsiteY20" fmla="*/ 116016 h 277827"/>
                  <a:gd name="connsiteX21" fmla="*/ 121995 w 251346"/>
                  <a:gd name="connsiteY21" fmla="*/ 116347 h 277827"/>
                  <a:gd name="connsiteX22" fmla="*/ 86744 w 251346"/>
                  <a:gd name="connsiteY22" fmla="*/ 122139 h 277827"/>
                  <a:gd name="connsiteX23" fmla="*/ 48844 w 251346"/>
                  <a:gd name="connsiteY23" fmla="*/ 164838 h 277827"/>
                  <a:gd name="connsiteX24" fmla="*/ 72345 w 251346"/>
                  <a:gd name="connsiteY24" fmla="*/ 216143 h 277827"/>
                  <a:gd name="connsiteX25" fmla="*/ 156916 w 251346"/>
                  <a:gd name="connsiteY25" fmla="*/ 226404 h 277827"/>
                  <a:gd name="connsiteX26" fmla="*/ 199449 w 251346"/>
                  <a:gd name="connsiteY26" fmla="*/ 184533 h 277827"/>
                  <a:gd name="connsiteX27" fmla="*/ 202594 w 251346"/>
                  <a:gd name="connsiteY27" fmla="*/ 146302 h 277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1346" h="277827">
                    <a:moveTo>
                      <a:pt x="133249" y="0"/>
                    </a:moveTo>
                    <a:cubicBezTo>
                      <a:pt x="170156" y="0"/>
                      <a:pt x="207228" y="0"/>
                      <a:pt x="244134" y="0"/>
                    </a:cubicBezTo>
                    <a:cubicBezTo>
                      <a:pt x="249596" y="0"/>
                      <a:pt x="251251" y="1489"/>
                      <a:pt x="251251" y="6951"/>
                    </a:cubicBezTo>
                    <a:cubicBezTo>
                      <a:pt x="251085" y="61401"/>
                      <a:pt x="251747" y="115850"/>
                      <a:pt x="250920" y="170300"/>
                    </a:cubicBezTo>
                    <a:cubicBezTo>
                      <a:pt x="249927" y="228887"/>
                      <a:pt x="209214" y="268442"/>
                      <a:pt x="152447" y="275889"/>
                    </a:cubicBezTo>
                    <a:cubicBezTo>
                      <a:pt x="121995" y="279861"/>
                      <a:pt x="92205" y="278206"/>
                      <a:pt x="63243" y="266456"/>
                    </a:cubicBezTo>
                    <a:cubicBezTo>
                      <a:pt x="22364" y="249740"/>
                      <a:pt x="-806" y="213164"/>
                      <a:pt x="21" y="168645"/>
                    </a:cubicBezTo>
                    <a:cubicBezTo>
                      <a:pt x="1014" y="118995"/>
                      <a:pt x="34942" y="89370"/>
                      <a:pt x="75324" y="78778"/>
                    </a:cubicBezTo>
                    <a:cubicBezTo>
                      <a:pt x="102632" y="71662"/>
                      <a:pt x="130270" y="72324"/>
                      <a:pt x="158074" y="72324"/>
                    </a:cubicBezTo>
                    <a:cubicBezTo>
                      <a:pt x="170652" y="72324"/>
                      <a:pt x="183065" y="72158"/>
                      <a:pt x="195643" y="72324"/>
                    </a:cubicBezTo>
                    <a:cubicBezTo>
                      <a:pt x="201270" y="72489"/>
                      <a:pt x="202594" y="70338"/>
                      <a:pt x="202759" y="65042"/>
                    </a:cubicBezTo>
                    <a:cubicBezTo>
                      <a:pt x="203090" y="45678"/>
                      <a:pt x="203256" y="45678"/>
                      <a:pt x="183727" y="45678"/>
                    </a:cubicBezTo>
                    <a:cubicBezTo>
                      <a:pt x="130601" y="45678"/>
                      <a:pt x="77476" y="45678"/>
                      <a:pt x="24515" y="45844"/>
                    </a:cubicBezTo>
                    <a:cubicBezTo>
                      <a:pt x="17068" y="45844"/>
                      <a:pt x="14751" y="44023"/>
                      <a:pt x="15413" y="36576"/>
                    </a:cubicBezTo>
                    <a:cubicBezTo>
                      <a:pt x="16075" y="27142"/>
                      <a:pt x="15744" y="17709"/>
                      <a:pt x="15413" y="8275"/>
                    </a:cubicBezTo>
                    <a:cubicBezTo>
                      <a:pt x="15247" y="2482"/>
                      <a:pt x="16571" y="0"/>
                      <a:pt x="23357" y="165"/>
                    </a:cubicBezTo>
                    <a:cubicBezTo>
                      <a:pt x="60098" y="496"/>
                      <a:pt x="96674" y="331"/>
                      <a:pt x="133415" y="331"/>
                    </a:cubicBezTo>
                    <a:lnTo>
                      <a:pt x="133415" y="331"/>
                    </a:lnTo>
                    <a:close/>
                    <a:moveTo>
                      <a:pt x="202594" y="146302"/>
                    </a:moveTo>
                    <a:cubicBezTo>
                      <a:pt x="202594" y="137696"/>
                      <a:pt x="202428" y="130414"/>
                      <a:pt x="202594" y="123132"/>
                    </a:cubicBezTo>
                    <a:cubicBezTo>
                      <a:pt x="202925" y="117671"/>
                      <a:pt x="200608" y="115850"/>
                      <a:pt x="195312" y="116016"/>
                    </a:cubicBezTo>
                    <a:cubicBezTo>
                      <a:pt x="170818" y="116181"/>
                      <a:pt x="146489" y="116016"/>
                      <a:pt x="121995" y="116347"/>
                    </a:cubicBezTo>
                    <a:cubicBezTo>
                      <a:pt x="110079" y="116347"/>
                      <a:pt x="98163" y="118167"/>
                      <a:pt x="86744" y="122139"/>
                    </a:cubicBezTo>
                    <a:cubicBezTo>
                      <a:pt x="66056" y="129256"/>
                      <a:pt x="51823" y="142165"/>
                      <a:pt x="48844" y="164838"/>
                    </a:cubicBezTo>
                    <a:cubicBezTo>
                      <a:pt x="45865" y="186684"/>
                      <a:pt x="54140" y="204227"/>
                      <a:pt x="72345" y="216143"/>
                    </a:cubicBezTo>
                    <a:cubicBezTo>
                      <a:pt x="98660" y="233521"/>
                      <a:pt x="127457" y="234845"/>
                      <a:pt x="156916" y="226404"/>
                    </a:cubicBezTo>
                    <a:cubicBezTo>
                      <a:pt x="178265" y="220281"/>
                      <a:pt x="192664" y="205717"/>
                      <a:pt x="199449" y="184533"/>
                    </a:cubicBezTo>
                    <a:cubicBezTo>
                      <a:pt x="203587" y="171789"/>
                      <a:pt x="202759" y="158218"/>
                      <a:pt x="202594" y="1463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3BD96D1-368C-0C84-7DDB-31E3FC790098}"/>
                  </a:ext>
                </a:extLst>
              </p:cNvPr>
              <p:cNvSpPr/>
              <p:nvPr userDrawn="1"/>
            </p:nvSpPr>
            <p:spPr>
              <a:xfrm>
                <a:off x="1155797" y="963489"/>
                <a:ext cx="251609" cy="277694"/>
              </a:xfrm>
              <a:custGeom>
                <a:avLst/>
                <a:gdLst>
                  <a:gd name="connsiteX0" fmla="*/ 4881 w 251609"/>
                  <a:gd name="connsiteY0" fmla="*/ 45182 h 277694"/>
                  <a:gd name="connsiteX1" fmla="*/ 4881 w 251609"/>
                  <a:gd name="connsiteY1" fmla="*/ 6786 h 277694"/>
                  <a:gd name="connsiteX2" fmla="*/ 11335 w 251609"/>
                  <a:gd name="connsiteY2" fmla="*/ 0 h 277694"/>
                  <a:gd name="connsiteX3" fmla="*/ 244029 w 251609"/>
                  <a:gd name="connsiteY3" fmla="*/ 0 h 277694"/>
                  <a:gd name="connsiteX4" fmla="*/ 251477 w 251609"/>
                  <a:gd name="connsiteY4" fmla="*/ 7117 h 277694"/>
                  <a:gd name="connsiteX5" fmla="*/ 250980 w 251609"/>
                  <a:gd name="connsiteY5" fmla="*/ 170465 h 277694"/>
                  <a:gd name="connsiteX6" fmla="*/ 152176 w 251609"/>
                  <a:gd name="connsiteY6" fmla="*/ 276055 h 277694"/>
                  <a:gd name="connsiteX7" fmla="*/ 62310 w 251609"/>
                  <a:gd name="connsiteY7" fmla="*/ 266125 h 277694"/>
                  <a:gd name="connsiteX8" fmla="*/ 578 w 251609"/>
                  <a:gd name="connsiteY8" fmla="*/ 163514 h 277694"/>
                  <a:gd name="connsiteX9" fmla="*/ 75053 w 251609"/>
                  <a:gd name="connsiteY9" fmla="*/ 78282 h 277694"/>
                  <a:gd name="connsiteX10" fmla="*/ 117587 w 251609"/>
                  <a:gd name="connsiteY10" fmla="*/ 71331 h 277694"/>
                  <a:gd name="connsiteX11" fmla="*/ 126193 w 251609"/>
                  <a:gd name="connsiteY11" fmla="*/ 79275 h 277694"/>
                  <a:gd name="connsiteX12" fmla="*/ 126193 w 251609"/>
                  <a:gd name="connsiteY12" fmla="*/ 106748 h 277694"/>
                  <a:gd name="connsiteX13" fmla="*/ 116759 w 251609"/>
                  <a:gd name="connsiteY13" fmla="*/ 117009 h 277694"/>
                  <a:gd name="connsiteX14" fmla="*/ 74557 w 251609"/>
                  <a:gd name="connsiteY14" fmla="*/ 127766 h 277694"/>
                  <a:gd name="connsiteX15" fmla="*/ 69592 w 251609"/>
                  <a:gd name="connsiteY15" fmla="*/ 214654 h 277694"/>
                  <a:gd name="connsiteX16" fmla="*/ 177001 w 251609"/>
                  <a:gd name="connsiteY16" fmla="*/ 216143 h 277694"/>
                  <a:gd name="connsiteX17" fmla="*/ 196034 w 251609"/>
                  <a:gd name="connsiteY17" fmla="*/ 191649 h 277694"/>
                  <a:gd name="connsiteX18" fmla="*/ 199178 w 251609"/>
                  <a:gd name="connsiteY18" fmla="*/ 184202 h 277694"/>
                  <a:gd name="connsiteX19" fmla="*/ 199178 w 251609"/>
                  <a:gd name="connsiteY19" fmla="*/ 184202 h 277694"/>
                  <a:gd name="connsiteX20" fmla="*/ 202654 w 251609"/>
                  <a:gd name="connsiteY20" fmla="*/ 164011 h 277694"/>
                  <a:gd name="connsiteX21" fmla="*/ 202819 w 251609"/>
                  <a:gd name="connsiteY21" fmla="*/ 53126 h 277694"/>
                  <a:gd name="connsiteX22" fmla="*/ 194544 w 251609"/>
                  <a:gd name="connsiteY22" fmla="*/ 45513 h 277694"/>
                  <a:gd name="connsiteX23" fmla="*/ 71909 w 251609"/>
                  <a:gd name="connsiteY23" fmla="*/ 45513 h 277694"/>
                  <a:gd name="connsiteX24" fmla="*/ 5212 w 251609"/>
                  <a:gd name="connsiteY24" fmla="*/ 45182 h 27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609" h="277694">
                    <a:moveTo>
                      <a:pt x="4881" y="45182"/>
                    </a:moveTo>
                    <a:cubicBezTo>
                      <a:pt x="4881" y="32438"/>
                      <a:pt x="5047" y="19695"/>
                      <a:pt x="4881" y="6786"/>
                    </a:cubicBezTo>
                    <a:cubicBezTo>
                      <a:pt x="4881" y="1821"/>
                      <a:pt x="5874" y="0"/>
                      <a:pt x="11335" y="0"/>
                    </a:cubicBezTo>
                    <a:cubicBezTo>
                      <a:pt x="88955" y="0"/>
                      <a:pt x="166409" y="0"/>
                      <a:pt x="244029" y="0"/>
                    </a:cubicBezTo>
                    <a:cubicBezTo>
                      <a:pt x="249325" y="0"/>
                      <a:pt x="251477" y="1490"/>
                      <a:pt x="251477" y="7117"/>
                    </a:cubicBezTo>
                    <a:cubicBezTo>
                      <a:pt x="251311" y="61566"/>
                      <a:pt x="252139" y="116016"/>
                      <a:pt x="250980" y="170465"/>
                    </a:cubicBezTo>
                    <a:cubicBezTo>
                      <a:pt x="249656" y="228059"/>
                      <a:pt x="209605" y="269435"/>
                      <a:pt x="152176" y="276055"/>
                    </a:cubicBezTo>
                    <a:cubicBezTo>
                      <a:pt x="121393" y="279530"/>
                      <a:pt x="91438" y="278041"/>
                      <a:pt x="62310" y="266125"/>
                    </a:cubicBezTo>
                    <a:cubicBezTo>
                      <a:pt x="21266" y="249409"/>
                      <a:pt x="-4222" y="207868"/>
                      <a:pt x="578" y="163514"/>
                    </a:cubicBezTo>
                    <a:cubicBezTo>
                      <a:pt x="5212" y="120319"/>
                      <a:pt x="32851" y="89205"/>
                      <a:pt x="75053" y="78282"/>
                    </a:cubicBezTo>
                    <a:cubicBezTo>
                      <a:pt x="89121" y="74641"/>
                      <a:pt x="103023" y="71827"/>
                      <a:pt x="117587" y="71331"/>
                    </a:cubicBezTo>
                    <a:cubicBezTo>
                      <a:pt x="123876" y="71165"/>
                      <a:pt x="126689" y="71993"/>
                      <a:pt x="126193" y="79275"/>
                    </a:cubicBezTo>
                    <a:cubicBezTo>
                      <a:pt x="125531" y="88377"/>
                      <a:pt x="125531" y="97645"/>
                      <a:pt x="126193" y="106748"/>
                    </a:cubicBezTo>
                    <a:cubicBezTo>
                      <a:pt x="126689" y="114030"/>
                      <a:pt x="124538" y="116843"/>
                      <a:pt x="116759" y="117009"/>
                    </a:cubicBezTo>
                    <a:cubicBezTo>
                      <a:pt x="102030" y="117505"/>
                      <a:pt x="87962" y="120815"/>
                      <a:pt x="74557" y="127766"/>
                    </a:cubicBezTo>
                    <a:cubicBezTo>
                      <a:pt x="42781" y="144316"/>
                      <a:pt x="38643" y="190822"/>
                      <a:pt x="69592" y="214654"/>
                    </a:cubicBezTo>
                    <a:cubicBezTo>
                      <a:pt x="97561" y="236169"/>
                      <a:pt x="148535" y="236996"/>
                      <a:pt x="177001" y="216143"/>
                    </a:cubicBezTo>
                    <a:cubicBezTo>
                      <a:pt x="185607" y="209854"/>
                      <a:pt x="192724" y="202241"/>
                      <a:pt x="196034" y="191649"/>
                    </a:cubicBezTo>
                    <a:cubicBezTo>
                      <a:pt x="198847" y="189829"/>
                      <a:pt x="198682" y="186850"/>
                      <a:pt x="199178" y="184202"/>
                    </a:cubicBezTo>
                    <a:cubicBezTo>
                      <a:pt x="199178" y="184202"/>
                      <a:pt x="199178" y="184202"/>
                      <a:pt x="199178" y="184202"/>
                    </a:cubicBezTo>
                    <a:cubicBezTo>
                      <a:pt x="202985" y="177913"/>
                      <a:pt x="202654" y="170796"/>
                      <a:pt x="202654" y="164011"/>
                    </a:cubicBezTo>
                    <a:cubicBezTo>
                      <a:pt x="202819" y="127104"/>
                      <a:pt x="202654" y="90032"/>
                      <a:pt x="202819" y="53126"/>
                    </a:cubicBezTo>
                    <a:cubicBezTo>
                      <a:pt x="202819" y="46506"/>
                      <a:pt x="200502" y="45347"/>
                      <a:pt x="194544" y="45513"/>
                    </a:cubicBezTo>
                    <a:cubicBezTo>
                      <a:pt x="153666" y="45678"/>
                      <a:pt x="112787" y="45678"/>
                      <a:pt x="71909" y="45513"/>
                    </a:cubicBezTo>
                    <a:cubicBezTo>
                      <a:pt x="49732" y="45513"/>
                      <a:pt x="27389" y="45182"/>
                      <a:pt x="5212" y="4518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3FB2497-B0C1-975B-72E4-19298CBAF0A9}"/>
                  </a:ext>
                </a:extLst>
              </p:cNvPr>
              <p:cNvSpPr/>
              <p:nvPr userDrawn="1"/>
            </p:nvSpPr>
            <p:spPr>
              <a:xfrm>
                <a:off x="1641720" y="963489"/>
                <a:ext cx="251487" cy="278148"/>
              </a:xfrm>
              <a:custGeom>
                <a:avLst/>
                <a:gdLst>
                  <a:gd name="connsiteX0" fmla="*/ 128496 w 251487"/>
                  <a:gd name="connsiteY0" fmla="*/ 0 h 278148"/>
                  <a:gd name="connsiteX1" fmla="*/ 243684 w 251487"/>
                  <a:gd name="connsiteY1" fmla="*/ 0 h 278148"/>
                  <a:gd name="connsiteX2" fmla="*/ 251462 w 251487"/>
                  <a:gd name="connsiteY2" fmla="*/ 7448 h 278148"/>
                  <a:gd name="connsiteX3" fmla="*/ 251131 w 251487"/>
                  <a:gd name="connsiteY3" fmla="*/ 167652 h 278148"/>
                  <a:gd name="connsiteX4" fmla="*/ 193041 w 251487"/>
                  <a:gd name="connsiteY4" fmla="*/ 263808 h 278148"/>
                  <a:gd name="connsiteX5" fmla="*/ 103670 w 251487"/>
                  <a:gd name="connsiteY5" fmla="*/ 276717 h 278148"/>
                  <a:gd name="connsiteX6" fmla="*/ 26216 w 251487"/>
                  <a:gd name="connsiteY6" fmla="*/ 240968 h 278148"/>
                  <a:gd name="connsiteX7" fmla="*/ 895 w 251487"/>
                  <a:gd name="connsiteY7" fmla="*/ 158880 h 278148"/>
                  <a:gd name="connsiteX8" fmla="*/ 84307 w 251487"/>
                  <a:gd name="connsiteY8" fmla="*/ 75634 h 278148"/>
                  <a:gd name="connsiteX9" fmla="*/ 119724 w 251487"/>
                  <a:gd name="connsiteY9" fmla="*/ 71331 h 278148"/>
                  <a:gd name="connsiteX10" fmla="*/ 126344 w 251487"/>
                  <a:gd name="connsiteY10" fmla="*/ 77951 h 278148"/>
                  <a:gd name="connsiteX11" fmla="*/ 126344 w 251487"/>
                  <a:gd name="connsiteY11" fmla="*/ 108734 h 278148"/>
                  <a:gd name="connsiteX12" fmla="*/ 119062 w 251487"/>
                  <a:gd name="connsiteY12" fmla="*/ 116843 h 278148"/>
                  <a:gd name="connsiteX13" fmla="*/ 75039 w 251487"/>
                  <a:gd name="connsiteY13" fmla="*/ 127601 h 278148"/>
                  <a:gd name="connsiteX14" fmla="*/ 68419 w 251487"/>
                  <a:gd name="connsiteY14" fmla="*/ 213826 h 278148"/>
                  <a:gd name="connsiteX15" fmla="*/ 185097 w 251487"/>
                  <a:gd name="connsiteY15" fmla="*/ 209358 h 278148"/>
                  <a:gd name="connsiteX16" fmla="*/ 202805 w 251487"/>
                  <a:gd name="connsiteY16" fmla="*/ 164838 h 278148"/>
                  <a:gd name="connsiteX17" fmla="*/ 203136 w 251487"/>
                  <a:gd name="connsiteY17" fmla="*/ 53953 h 278148"/>
                  <a:gd name="connsiteX18" fmla="*/ 194530 w 251487"/>
                  <a:gd name="connsiteY18" fmla="*/ 45844 h 278148"/>
                  <a:gd name="connsiteX19" fmla="*/ 14300 w 251487"/>
                  <a:gd name="connsiteY19" fmla="*/ 46175 h 278148"/>
                  <a:gd name="connsiteX20" fmla="*/ 5694 w 251487"/>
                  <a:gd name="connsiteY20" fmla="*/ 37403 h 278148"/>
                  <a:gd name="connsiteX21" fmla="*/ 5694 w 251487"/>
                  <a:gd name="connsiteY21" fmla="*/ 7448 h 278148"/>
                  <a:gd name="connsiteX22" fmla="*/ 12645 w 251487"/>
                  <a:gd name="connsiteY22" fmla="*/ 331 h 278148"/>
                  <a:gd name="connsiteX23" fmla="*/ 128661 w 251487"/>
                  <a:gd name="connsiteY23" fmla="*/ 331 h 278148"/>
                  <a:gd name="connsiteX24" fmla="*/ 128661 w 251487"/>
                  <a:gd name="connsiteY24" fmla="*/ 331 h 27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487" h="278148">
                    <a:moveTo>
                      <a:pt x="128496" y="0"/>
                    </a:moveTo>
                    <a:cubicBezTo>
                      <a:pt x="166892" y="0"/>
                      <a:pt x="205288" y="0"/>
                      <a:pt x="243684" y="0"/>
                    </a:cubicBezTo>
                    <a:cubicBezTo>
                      <a:pt x="249311" y="0"/>
                      <a:pt x="251462" y="1490"/>
                      <a:pt x="251462" y="7448"/>
                    </a:cubicBezTo>
                    <a:cubicBezTo>
                      <a:pt x="251297" y="60904"/>
                      <a:pt x="251793" y="114195"/>
                      <a:pt x="251131" y="167652"/>
                    </a:cubicBezTo>
                    <a:cubicBezTo>
                      <a:pt x="250635" y="210682"/>
                      <a:pt x="232430" y="244113"/>
                      <a:pt x="193041" y="263808"/>
                    </a:cubicBezTo>
                    <a:cubicBezTo>
                      <a:pt x="164906" y="277875"/>
                      <a:pt x="134454" y="280192"/>
                      <a:pt x="103670" y="276717"/>
                    </a:cubicBezTo>
                    <a:cubicBezTo>
                      <a:pt x="73880" y="273407"/>
                      <a:pt x="47235" y="263146"/>
                      <a:pt x="26216" y="240968"/>
                    </a:cubicBezTo>
                    <a:cubicBezTo>
                      <a:pt x="4536" y="217798"/>
                      <a:pt x="-2746" y="189994"/>
                      <a:pt x="895" y="158880"/>
                    </a:cubicBezTo>
                    <a:cubicBezTo>
                      <a:pt x="6356" y="112375"/>
                      <a:pt x="42435" y="85398"/>
                      <a:pt x="84307" y="75634"/>
                    </a:cubicBezTo>
                    <a:cubicBezTo>
                      <a:pt x="96057" y="72820"/>
                      <a:pt x="107808" y="71827"/>
                      <a:pt x="119724" y="71331"/>
                    </a:cubicBezTo>
                    <a:cubicBezTo>
                      <a:pt x="125020" y="71165"/>
                      <a:pt x="126509" y="72820"/>
                      <a:pt x="126344" y="77951"/>
                    </a:cubicBezTo>
                    <a:cubicBezTo>
                      <a:pt x="126013" y="88212"/>
                      <a:pt x="125847" y="98473"/>
                      <a:pt x="126344" y="108734"/>
                    </a:cubicBezTo>
                    <a:cubicBezTo>
                      <a:pt x="126509" y="114361"/>
                      <a:pt x="124855" y="116512"/>
                      <a:pt x="119062" y="116843"/>
                    </a:cubicBezTo>
                    <a:cubicBezTo>
                      <a:pt x="103836" y="117671"/>
                      <a:pt x="89272" y="120815"/>
                      <a:pt x="75039" y="127601"/>
                    </a:cubicBezTo>
                    <a:cubicBezTo>
                      <a:pt x="43428" y="142661"/>
                      <a:pt x="39953" y="191484"/>
                      <a:pt x="68419" y="213826"/>
                    </a:cubicBezTo>
                    <a:cubicBezTo>
                      <a:pt x="100029" y="238651"/>
                      <a:pt x="159279" y="237162"/>
                      <a:pt x="185097" y="209358"/>
                    </a:cubicBezTo>
                    <a:cubicBezTo>
                      <a:pt x="196847" y="196780"/>
                      <a:pt x="202640" y="181719"/>
                      <a:pt x="202805" y="164838"/>
                    </a:cubicBezTo>
                    <a:cubicBezTo>
                      <a:pt x="203136" y="127932"/>
                      <a:pt x="202805" y="90860"/>
                      <a:pt x="203136" y="53953"/>
                    </a:cubicBezTo>
                    <a:cubicBezTo>
                      <a:pt x="203136" y="47002"/>
                      <a:pt x="200819" y="45678"/>
                      <a:pt x="194530" y="45844"/>
                    </a:cubicBezTo>
                    <a:cubicBezTo>
                      <a:pt x="134454" y="46009"/>
                      <a:pt x="74377" y="45844"/>
                      <a:pt x="14300" y="46175"/>
                    </a:cubicBezTo>
                    <a:cubicBezTo>
                      <a:pt x="7184" y="46175"/>
                      <a:pt x="5198" y="44189"/>
                      <a:pt x="5694" y="37403"/>
                    </a:cubicBezTo>
                    <a:cubicBezTo>
                      <a:pt x="6191" y="27473"/>
                      <a:pt x="6025" y="17378"/>
                      <a:pt x="5694" y="7448"/>
                    </a:cubicBezTo>
                    <a:cubicBezTo>
                      <a:pt x="5694" y="2317"/>
                      <a:pt x="6853" y="331"/>
                      <a:pt x="12645" y="331"/>
                    </a:cubicBezTo>
                    <a:cubicBezTo>
                      <a:pt x="51372" y="662"/>
                      <a:pt x="89934" y="331"/>
                      <a:pt x="128661" y="331"/>
                    </a:cubicBezTo>
                    <a:cubicBezTo>
                      <a:pt x="128661" y="331"/>
                      <a:pt x="128661" y="331"/>
                      <a:pt x="128661" y="331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8107782-11DF-B3B8-AD00-391AFE28C170}"/>
                  </a:ext>
                </a:extLst>
              </p:cNvPr>
              <p:cNvSpPr/>
              <p:nvPr userDrawn="1"/>
            </p:nvSpPr>
            <p:spPr>
              <a:xfrm>
                <a:off x="1429601" y="957087"/>
                <a:ext cx="184486" cy="284227"/>
              </a:xfrm>
              <a:custGeom>
                <a:avLst/>
                <a:gdLst>
                  <a:gd name="connsiteX0" fmla="*/ 24674 w 184486"/>
                  <a:gd name="connsiteY0" fmla="*/ 196231 h 284227"/>
                  <a:gd name="connsiteX1" fmla="*/ 27984 w 184486"/>
                  <a:gd name="connsiteY1" fmla="*/ 196231 h 284227"/>
                  <a:gd name="connsiteX2" fmla="*/ 55458 w 184486"/>
                  <a:gd name="connsiteY2" fmla="*/ 212119 h 284227"/>
                  <a:gd name="connsiteX3" fmla="*/ 89882 w 184486"/>
                  <a:gd name="connsiteY3" fmla="*/ 235289 h 284227"/>
                  <a:gd name="connsiteX4" fmla="*/ 129602 w 184486"/>
                  <a:gd name="connsiteY4" fmla="*/ 218573 h 284227"/>
                  <a:gd name="connsiteX5" fmla="*/ 123147 w 184486"/>
                  <a:gd name="connsiteY5" fmla="*/ 181667 h 284227"/>
                  <a:gd name="connsiteX6" fmla="*/ 77304 w 184486"/>
                  <a:gd name="connsiteY6" fmla="*/ 158497 h 284227"/>
                  <a:gd name="connsiteX7" fmla="*/ 28316 w 184486"/>
                  <a:gd name="connsiteY7" fmla="*/ 129534 h 284227"/>
                  <a:gd name="connsiteX8" fmla="*/ 33612 w 184486"/>
                  <a:gd name="connsiteY8" fmla="*/ 20635 h 284227"/>
                  <a:gd name="connsiteX9" fmla="*/ 162536 w 184486"/>
                  <a:gd name="connsiteY9" fmla="*/ 27586 h 284227"/>
                  <a:gd name="connsiteX10" fmla="*/ 184051 w 184486"/>
                  <a:gd name="connsiteY10" fmla="*/ 80546 h 284227"/>
                  <a:gd name="connsiteX11" fmla="*/ 177762 w 184486"/>
                  <a:gd name="connsiteY11" fmla="*/ 87001 h 284227"/>
                  <a:gd name="connsiteX12" fmla="*/ 140194 w 184486"/>
                  <a:gd name="connsiteY12" fmla="*/ 87001 h 284227"/>
                  <a:gd name="connsiteX13" fmla="*/ 133077 w 184486"/>
                  <a:gd name="connsiteY13" fmla="*/ 79057 h 284227"/>
                  <a:gd name="connsiteX14" fmla="*/ 73994 w 184486"/>
                  <a:gd name="connsiteY14" fmla="*/ 53073 h 284227"/>
                  <a:gd name="connsiteX15" fmla="*/ 71511 w 184486"/>
                  <a:gd name="connsiteY15" fmla="*/ 105206 h 284227"/>
                  <a:gd name="connsiteX16" fmla="*/ 109411 w 184486"/>
                  <a:gd name="connsiteY16" fmla="*/ 121756 h 284227"/>
                  <a:gd name="connsiteX17" fmla="*/ 154427 w 184486"/>
                  <a:gd name="connsiteY17" fmla="*/ 144429 h 284227"/>
                  <a:gd name="connsiteX18" fmla="*/ 142511 w 184486"/>
                  <a:gd name="connsiteY18" fmla="*/ 273023 h 284227"/>
                  <a:gd name="connsiteX19" fmla="*/ 23681 w 184486"/>
                  <a:gd name="connsiteY19" fmla="*/ 255480 h 284227"/>
                  <a:gd name="connsiteX20" fmla="*/ 180 w 184486"/>
                  <a:gd name="connsiteY20" fmla="*/ 203347 h 284227"/>
                  <a:gd name="connsiteX21" fmla="*/ 5973 w 184486"/>
                  <a:gd name="connsiteY21" fmla="*/ 196396 h 284227"/>
                  <a:gd name="connsiteX22" fmla="*/ 24343 w 184486"/>
                  <a:gd name="connsiteY22" fmla="*/ 196396 h 284227"/>
                  <a:gd name="connsiteX23" fmla="*/ 24343 w 184486"/>
                  <a:gd name="connsiteY23" fmla="*/ 196396 h 284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4486" h="284227">
                    <a:moveTo>
                      <a:pt x="24674" y="196231"/>
                    </a:moveTo>
                    <a:cubicBezTo>
                      <a:pt x="25833" y="196231"/>
                      <a:pt x="26826" y="196231"/>
                      <a:pt x="27984" y="196231"/>
                    </a:cubicBezTo>
                    <a:cubicBezTo>
                      <a:pt x="40894" y="195072"/>
                      <a:pt x="50823" y="195403"/>
                      <a:pt x="55458" y="212119"/>
                    </a:cubicBezTo>
                    <a:cubicBezTo>
                      <a:pt x="59595" y="227179"/>
                      <a:pt x="73994" y="234461"/>
                      <a:pt x="89882" y="235289"/>
                    </a:cubicBezTo>
                    <a:cubicBezTo>
                      <a:pt x="105604" y="236116"/>
                      <a:pt x="120499" y="233965"/>
                      <a:pt x="129602" y="218573"/>
                    </a:cubicBezTo>
                    <a:cubicBezTo>
                      <a:pt x="136387" y="207154"/>
                      <a:pt x="133574" y="189942"/>
                      <a:pt x="123147" y="181667"/>
                    </a:cubicBezTo>
                    <a:cubicBezTo>
                      <a:pt x="109411" y="170909"/>
                      <a:pt x="93026" y="165282"/>
                      <a:pt x="77304" y="158497"/>
                    </a:cubicBezTo>
                    <a:cubicBezTo>
                      <a:pt x="59761" y="150884"/>
                      <a:pt x="42218" y="143105"/>
                      <a:pt x="28316" y="129534"/>
                    </a:cubicBezTo>
                    <a:cubicBezTo>
                      <a:pt x="-3626" y="98751"/>
                      <a:pt x="-1144" y="48770"/>
                      <a:pt x="33612" y="20635"/>
                    </a:cubicBezTo>
                    <a:cubicBezTo>
                      <a:pt x="70684" y="-9486"/>
                      <a:pt x="131753" y="-6176"/>
                      <a:pt x="162536" y="27586"/>
                    </a:cubicBezTo>
                    <a:cubicBezTo>
                      <a:pt x="176273" y="42647"/>
                      <a:pt x="181569" y="61017"/>
                      <a:pt x="184051" y="80546"/>
                    </a:cubicBezTo>
                    <a:cubicBezTo>
                      <a:pt x="184713" y="85511"/>
                      <a:pt x="182231" y="87001"/>
                      <a:pt x="177762" y="87001"/>
                    </a:cubicBezTo>
                    <a:cubicBezTo>
                      <a:pt x="165184" y="87001"/>
                      <a:pt x="152772" y="86835"/>
                      <a:pt x="140194" y="87001"/>
                    </a:cubicBezTo>
                    <a:cubicBezTo>
                      <a:pt x="134070" y="87001"/>
                      <a:pt x="133739" y="83360"/>
                      <a:pt x="133077" y="79057"/>
                    </a:cubicBezTo>
                    <a:cubicBezTo>
                      <a:pt x="129105" y="49101"/>
                      <a:pt x="94681" y="42481"/>
                      <a:pt x="73994" y="53073"/>
                    </a:cubicBezTo>
                    <a:cubicBezTo>
                      <a:pt x="52975" y="63831"/>
                      <a:pt x="52313" y="92131"/>
                      <a:pt x="71511" y="105206"/>
                    </a:cubicBezTo>
                    <a:cubicBezTo>
                      <a:pt x="83096" y="113150"/>
                      <a:pt x="96502" y="117122"/>
                      <a:pt x="109411" y="121756"/>
                    </a:cubicBezTo>
                    <a:cubicBezTo>
                      <a:pt x="125299" y="127548"/>
                      <a:pt x="140856" y="133837"/>
                      <a:pt x="154427" y="144429"/>
                    </a:cubicBezTo>
                    <a:cubicBezTo>
                      <a:pt x="199277" y="179019"/>
                      <a:pt x="192823" y="246543"/>
                      <a:pt x="142511" y="273023"/>
                    </a:cubicBezTo>
                    <a:cubicBezTo>
                      <a:pt x="109245" y="290401"/>
                      <a:pt x="53141" y="289739"/>
                      <a:pt x="23681" y="255480"/>
                    </a:cubicBezTo>
                    <a:cubicBezTo>
                      <a:pt x="10607" y="240254"/>
                      <a:pt x="2663" y="223042"/>
                      <a:pt x="180" y="203347"/>
                    </a:cubicBezTo>
                    <a:cubicBezTo>
                      <a:pt x="-482" y="198217"/>
                      <a:pt x="511" y="196065"/>
                      <a:pt x="5973" y="196396"/>
                    </a:cubicBezTo>
                    <a:cubicBezTo>
                      <a:pt x="12096" y="196727"/>
                      <a:pt x="18220" y="196396"/>
                      <a:pt x="24343" y="196396"/>
                    </a:cubicBezTo>
                    <a:cubicBezTo>
                      <a:pt x="24343" y="196396"/>
                      <a:pt x="24343" y="196396"/>
                      <a:pt x="24343" y="19639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BD64B40-24C5-3804-3B03-5AF82F17797D}"/>
                  </a:ext>
                </a:extLst>
              </p:cNvPr>
              <p:cNvSpPr/>
              <p:nvPr userDrawn="1"/>
            </p:nvSpPr>
            <p:spPr>
              <a:xfrm>
                <a:off x="1007746" y="963323"/>
                <a:ext cx="129100" cy="272640"/>
              </a:xfrm>
              <a:custGeom>
                <a:avLst/>
                <a:gdLst>
                  <a:gd name="connsiteX0" fmla="*/ 838 w 129100"/>
                  <a:gd name="connsiteY0" fmla="*/ 189332 h 272640"/>
                  <a:gd name="connsiteX1" fmla="*/ 1169 w 129100"/>
                  <a:gd name="connsiteY1" fmla="*/ 114361 h 272640"/>
                  <a:gd name="connsiteX2" fmla="*/ 67700 w 129100"/>
                  <a:gd name="connsiteY2" fmla="*/ 10758 h 272640"/>
                  <a:gd name="connsiteX3" fmla="*/ 123639 w 129100"/>
                  <a:gd name="connsiteY3" fmla="*/ 0 h 272640"/>
                  <a:gd name="connsiteX4" fmla="*/ 129100 w 129100"/>
                  <a:gd name="connsiteY4" fmla="*/ 5793 h 272640"/>
                  <a:gd name="connsiteX5" fmla="*/ 129100 w 129100"/>
                  <a:gd name="connsiteY5" fmla="*/ 48326 h 272640"/>
                  <a:gd name="connsiteX6" fmla="*/ 122315 w 129100"/>
                  <a:gd name="connsiteY6" fmla="*/ 53126 h 272640"/>
                  <a:gd name="connsiteX7" fmla="*/ 57770 w 129100"/>
                  <a:gd name="connsiteY7" fmla="*/ 103438 h 272640"/>
                  <a:gd name="connsiteX8" fmla="*/ 52970 w 129100"/>
                  <a:gd name="connsiteY8" fmla="*/ 137034 h 272640"/>
                  <a:gd name="connsiteX9" fmla="*/ 53136 w 129100"/>
                  <a:gd name="connsiteY9" fmla="*/ 263807 h 272640"/>
                  <a:gd name="connsiteX10" fmla="*/ 44364 w 129100"/>
                  <a:gd name="connsiteY10" fmla="*/ 272579 h 272640"/>
                  <a:gd name="connsiteX11" fmla="*/ 10106 w 129100"/>
                  <a:gd name="connsiteY11" fmla="*/ 272579 h 272640"/>
                  <a:gd name="connsiteX12" fmla="*/ 10 w 129100"/>
                  <a:gd name="connsiteY12" fmla="*/ 262153 h 272640"/>
                  <a:gd name="connsiteX13" fmla="*/ 10 w 129100"/>
                  <a:gd name="connsiteY13" fmla="*/ 189663 h 272640"/>
                  <a:gd name="connsiteX14" fmla="*/ 672 w 129100"/>
                  <a:gd name="connsiteY14" fmla="*/ 189663 h 2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9100" h="272640">
                    <a:moveTo>
                      <a:pt x="838" y="189332"/>
                    </a:moveTo>
                    <a:cubicBezTo>
                      <a:pt x="838" y="164342"/>
                      <a:pt x="-817" y="139186"/>
                      <a:pt x="1169" y="114361"/>
                    </a:cubicBezTo>
                    <a:cubicBezTo>
                      <a:pt x="4644" y="68352"/>
                      <a:pt x="24835" y="31942"/>
                      <a:pt x="67700" y="10758"/>
                    </a:cubicBezTo>
                    <a:cubicBezTo>
                      <a:pt x="85243" y="1986"/>
                      <a:pt x="104275" y="0"/>
                      <a:pt x="123639" y="0"/>
                    </a:cubicBezTo>
                    <a:cubicBezTo>
                      <a:pt x="127611" y="0"/>
                      <a:pt x="129100" y="1986"/>
                      <a:pt x="129100" y="5793"/>
                    </a:cubicBezTo>
                    <a:cubicBezTo>
                      <a:pt x="129100" y="20026"/>
                      <a:pt x="129100" y="34093"/>
                      <a:pt x="129100" y="48326"/>
                    </a:cubicBezTo>
                    <a:cubicBezTo>
                      <a:pt x="129100" y="53788"/>
                      <a:pt x="125459" y="52795"/>
                      <a:pt x="122315" y="53126"/>
                    </a:cubicBezTo>
                    <a:cubicBezTo>
                      <a:pt x="90042" y="56105"/>
                      <a:pt x="68196" y="72655"/>
                      <a:pt x="57770" y="103438"/>
                    </a:cubicBezTo>
                    <a:cubicBezTo>
                      <a:pt x="54129" y="114195"/>
                      <a:pt x="52805" y="125615"/>
                      <a:pt x="52970" y="137034"/>
                    </a:cubicBezTo>
                    <a:cubicBezTo>
                      <a:pt x="53136" y="179237"/>
                      <a:pt x="52970" y="221605"/>
                      <a:pt x="53136" y="263807"/>
                    </a:cubicBezTo>
                    <a:cubicBezTo>
                      <a:pt x="53136" y="270593"/>
                      <a:pt x="51481" y="273076"/>
                      <a:pt x="44364" y="272579"/>
                    </a:cubicBezTo>
                    <a:cubicBezTo>
                      <a:pt x="32945" y="271917"/>
                      <a:pt x="21525" y="271917"/>
                      <a:pt x="10106" y="272579"/>
                    </a:cubicBezTo>
                    <a:cubicBezTo>
                      <a:pt x="1665" y="273076"/>
                      <a:pt x="-156" y="269931"/>
                      <a:pt x="10" y="262153"/>
                    </a:cubicBezTo>
                    <a:cubicBezTo>
                      <a:pt x="507" y="237989"/>
                      <a:pt x="10" y="213826"/>
                      <a:pt x="10" y="189663"/>
                    </a:cubicBezTo>
                    <a:cubicBezTo>
                      <a:pt x="176" y="189663"/>
                      <a:pt x="507" y="189663"/>
                      <a:pt x="672" y="189663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764DBED-83BE-F2EF-1501-4866FDA78D75}"/>
                  </a:ext>
                </a:extLst>
              </p:cNvPr>
              <p:cNvSpPr/>
              <p:nvPr userDrawn="1"/>
            </p:nvSpPr>
            <p:spPr>
              <a:xfrm>
                <a:off x="2278467" y="963645"/>
                <a:ext cx="53456" cy="271939"/>
              </a:xfrm>
              <a:custGeom>
                <a:avLst/>
                <a:gdLst>
                  <a:gd name="connsiteX0" fmla="*/ 166 w 53456"/>
                  <a:gd name="connsiteY0" fmla="*/ 135885 h 271939"/>
                  <a:gd name="connsiteX1" fmla="*/ 0 w 53456"/>
                  <a:gd name="connsiteY1" fmla="*/ 9939 h 271939"/>
                  <a:gd name="connsiteX2" fmla="*/ 9930 w 53456"/>
                  <a:gd name="connsiteY2" fmla="*/ 340 h 271939"/>
                  <a:gd name="connsiteX3" fmla="*/ 45844 w 53456"/>
                  <a:gd name="connsiteY3" fmla="*/ 9 h 271939"/>
                  <a:gd name="connsiteX4" fmla="*/ 53457 w 53456"/>
                  <a:gd name="connsiteY4" fmla="*/ 7787 h 271939"/>
                  <a:gd name="connsiteX5" fmla="*/ 53457 w 53456"/>
                  <a:gd name="connsiteY5" fmla="*/ 264644 h 271939"/>
                  <a:gd name="connsiteX6" fmla="*/ 45844 w 53456"/>
                  <a:gd name="connsiteY6" fmla="*/ 271926 h 271939"/>
                  <a:gd name="connsiteX7" fmla="*/ 7447 w 53456"/>
                  <a:gd name="connsiteY7" fmla="*/ 271926 h 271939"/>
                  <a:gd name="connsiteX8" fmla="*/ 331 w 53456"/>
                  <a:gd name="connsiteY8" fmla="*/ 264147 h 271939"/>
                  <a:gd name="connsiteX9" fmla="*/ 331 w 53456"/>
                  <a:gd name="connsiteY9" fmla="*/ 135719 h 27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456" h="271939">
                    <a:moveTo>
                      <a:pt x="166" y="135885"/>
                    </a:moveTo>
                    <a:cubicBezTo>
                      <a:pt x="166" y="93847"/>
                      <a:pt x="331" y="51976"/>
                      <a:pt x="0" y="9939"/>
                    </a:cubicBezTo>
                    <a:cubicBezTo>
                      <a:pt x="0" y="1829"/>
                      <a:pt x="2648" y="174"/>
                      <a:pt x="9930" y="340"/>
                    </a:cubicBezTo>
                    <a:cubicBezTo>
                      <a:pt x="21846" y="671"/>
                      <a:pt x="33762" y="340"/>
                      <a:pt x="45844" y="9"/>
                    </a:cubicBezTo>
                    <a:cubicBezTo>
                      <a:pt x="51636" y="-157"/>
                      <a:pt x="53457" y="1995"/>
                      <a:pt x="53457" y="7787"/>
                    </a:cubicBezTo>
                    <a:cubicBezTo>
                      <a:pt x="53291" y="93351"/>
                      <a:pt x="53291" y="179080"/>
                      <a:pt x="53457" y="264644"/>
                    </a:cubicBezTo>
                    <a:cubicBezTo>
                      <a:pt x="53457" y="270767"/>
                      <a:pt x="51305" y="272091"/>
                      <a:pt x="45844" y="271926"/>
                    </a:cubicBezTo>
                    <a:cubicBezTo>
                      <a:pt x="33100" y="271595"/>
                      <a:pt x="20191" y="271595"/>
                      <a:pt x="7447" y="271926"/>
                    </a:cubicBezTo>
                    <a:cubicBezTo>
                      <a:pt x="1324" y="272091"/>
                      <a:pt x="166" y="269774"/>
                      <a:pt x="331" y="264147"/>
                    </a:cubicBezTo>
                    <a:cubicBezTo>
                      <a:pt x="496" y="221283"/>
                      <a:pt x="331" y="178584"/>
                      <a:pt x="331" y="13571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FC7C34F-9073-96C5-5F70-84BBD5044892}"/>
                  </a:ext>
                </a:extLst>
              </p:cNvPr>
              <p:cNvSpPr/>
              <p:nvPr userDrawn="1"/>
            </p:nvSpPr>
            <p:spPr>
              <a:xfrm>
                <a:off x="2121408" y="1285221"/>
                <a:ext cx="98564" cy="100803"/>
              </a:xfrm>
              <a:custGeom>
                <a:avLst/>
                <a:gdLst>
                  <a:gd name="connsiteX0" fmla="*/ 76627 w 98564"/>
                  <a:gd name="connsiteY0" fmla="*/ 47995 h 100803"/>
                  <a:gd name="connsiteX1" fmla="*/ 86060 w 98564"/>
                  <a:gd name="connsiteY1" fmla="*/ 52133 h 100803"/>
                  <a:gd name="connsiteX2" fmla="*/ 98473 w 98564"/>
                  <a:gd name="connsiteY2" fmla="*/ 74806 h 100803"/>
                  <a:gd name="connsiteX3" fmla="*/ 82254 w 98564"/>
                  <a:gd name="connsiteY3" fmla="*/ 96983 h 100803"/>
                  <a:gd name="connsiteX4" fmla="*/ 62725 w 98564"/>
                  <a:gd name="connsiteY4" fmla="*/ 100790 h 100803"/>
                  <a:gd name="connsiteX5" fmla="*/ 6123 w 98564"/>
                  <a:gd name="connsiteY5" fmla="*/ 100790 h 100803"/>
                  <a:gd name="connsiteX6" fmla="*/ 0 w 98564"/>
                  <a:gd name="connsiteY6" fmla="*/ 94832 h 100803"/>
                  <a:gd name="connsiteX7" fmla="*/ 0 w 98564"/>
                  <a:gd name="connsiteY7" fmla="*/ 5793 h 100803"/>
                  <a:gd name="connsiteX8" fmla="*/ 5792 w 98564"/>
                  <a:gd name="connsiteY8" fmla="*/ 0 h 100803"/>
                  <a:gd name="connsiteX9" fmla="*/ 67359 w 98564"/>
                  <a:gd name="connsiteY9" fmla="*/ 497 h 100803"/>
                  <a:gd name="connsiteX10" fmla="*/ 81757 w 98564"/>
                  <a:gd name="connsiteY10" fmla="*/ 4303 h 100803"/>
                  <a:gd name="connsiteX11" fmla="*/ 84902 w 98564"/>
                  <a:gd name="connsiteY11" fmla="*/ 41541 h 100803"/>
                  <a:gd name="connsiteX12" fmla="*/ 79937 w 98564"/>
                  <a:gd name="connsiteY12" fmla="*/ 44685 h 100803"/>
                  <a:gd name="connsiteX13" fmla="*/ 76461 w 98564"/>
                  <a:gd name="connsiteY13" fmla="*/ 47995 h 100803"/>
                  <a:gd name="connsiteX14" fmla="*/ 45016 w 98564"/>
                  <a:gd name="connsiteY14" fmla="*/ 56932 h 100803"/>
                  <a:gd name="connsiteX15" fmla="*/ 27969 w 98564"/>
                  <a:gd name="connsiteY15" fmla="*/ 56932 h 100803"/>
                  <a:gd name="connsiteX16" fmla="*/ 22012 w 98564"/>
                  <a:gd name="connsiteY16" fmla="*/ 63552 h 100803"/>
                  <a:gd name="connsiteX17" fmla="*/ 25984 w 98564"/>
                  <a:gd name="connsiteY17" fmla="*/ 84074 h 100803"/>
                  <a:gd name="connsiteX18" fmla="*/ 64876 w 98564"/>
                  <a:gd name="connsiteY18" fmla="*/ 83578 h 100803"/>
                  <a:gd name="connsiteX19" fmla="*/ 74641 w 98564"/>
                  <a:gd name="connsiteY19" fmla="*/ 72489 h 100803"/>
                  <a:gd name="connsiteX20" fmla="*/ 66862 w 98564"/>
                  <a:gd name="connsiteY20" fmla="*/ 59249 h 100803"/>
                  <a:gd name="connsiteX21" fmla="*/ 45182 w 98564"/>
                  <a:gd name="connsiteY21" fmla="*/ 56932 h 100803"/>
                  <a:gd name="connsiteX22" fmla="*/ 43030 w 98564"/>
                  <a:gd name="connsiteY22" fmla="*/ 40713 h 100803"/>
                  <a:gd name="connsiteX23" fmla="*/ 43030 w 98564"/>
                  <a:gd name="connsiteY23" fmla="*/ 40548 h 100803"/>
                  <a:gd name="connsiteX24" fmla="*/ 57925 w 98564"/>
                  <a:gd name="connsiteY24" fmla="*/ 40548 h 100803"/>
                  <a:gd name="connsiteX25" fmla="*/ 70007 w 98564"/>
                  <a:gd name="connsiteY25" fmla="*/ 29625 h 100803"/>
                  <a:gd name="connsiteX26" fmla="*/ 59580 w 98564"/>
                  <a:gd name="connsiteY26" fmla="*/ 16881 h 100803"/>
                  <a:gd name="connsiteX27" fmla="*/ 26480 w 98564"/>
                  <a:gd name="connsiteY27" fmla="*/ 15723 h 100803"/>
                  <a:gd name="connsiteX28" fmla="*/ 21846 w 98564"/>
                  <a:gd name="connsiteY28" fmla="*/ 20357 h 100803"/>
                  <a:gd name="connsiteX29" fmla="*/ 38727 w 98564"/>
                  <a:gd name="connsiteY29" fmla="*/ 40879 h 100803"/>
                  <a:gd name="connsiteX30" fmla="*/ 42865 w 98564"/>
                  <a:gd name="connsiteY30" fmla="*/ 40879 h 10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8564" h="100803">
                    <a:moveTo>
                      <a:pt x="76627" y="47995"/>
                    </a:moveTo>
                    <a:cubicBezTo>
                      <a:pt x="78778" y="51305"/>
                      <a:pt x="83081" y="50312"/>
                      <a:pt x="86060" y="52133"/>
                    </a:cubicBezTo>
                    <a:cubicBezTo>
                      <a:pt x="94501" y="57429"/>
                      <a:pt x="99300" y="64711"/>
                      <a:pt x="98473" y="74806"/>
                    </a:cubicBezTo>
                    <a:cubicBezTo>
                      <a:pt x="97811" y="85564"/>
                      <a:pt x="91853" y="92846"/>
                      <a:pt x="82254" y="96983"/>
                    </a:cubicBezTo>
                    <a:cubicBezTo>
                      <a:pt x="76130" y="99631"/>
                      <a:pt x="69510" y="100955"/>
                      <a:pt x="62725" y="100790"/>
                    </a:cubicBezTo>
                    <a:cubicBezTo>
                      <a:pt x="43858" y="100790"/>
                      <a:pt x="24990" y="100624"/>
                      <a:pt x="6123" y="100790"/>
                    </a:cubicBezTo>
                    <a:cubicBezTo>
                      <a:pt x="1324" y="100790"/>
                      <a:pt x="0" y="99466"/>
                      <a:pt x="0" y="94832"/>
                    </a:cubicBezTo>
                    <a:cubicBezTo>
                      <a:pt x="165" y="65207"/>
                      <a:pt x="0" y="35417"/>
                      <a:pt x="0" y="5793"/>
                    </a:cubicBezTo>
                    <a:cubicBezTo>
                      <a:pt x="0" y="1324"/>
                      <a:pt x="1489" y="0"/>
                      <a:pt x="5792" y="0"/>
                    </a:cubicBezTo>
                    <a:cubicBezTo>
                      <a:pt x="26314" y="331"/>
                      <a:pt x="46837" y="331"/>
                      <a:pt x="67359" y="497"/>
                    </a:cubicBezTo>
                    <a:cubicBezTo>
                      <a:pt x="72489" y="497"/>
                      <a:pt x="77289" y="1986"/>
                      <a:pt x="81757" y="4303"/>
                    </a:cubicBezTo>
                    <a:cubicBezTo>
                      <a:pt x="96156" y="11585"/>
                      <a:pt x="97811" y="32107"/>
                      <a:pt x="84902" y="41541"/>
                    </a:cubicBezTo>
                    <a:cubicBezTo>
                      <a:pt x="83412" y="42699"/>
                      <a:pt x="81592" y="43527"/>
                      <a:pt x="79937" y="44685"/>
                    </a:cubicBezTo>
                    <a:cubicBezTo>
                      <a:pt x="78613" y="45513"/>
                      <a:pt x="76627" y="45678"/>
                      <a:pt x="76461" y="47995"/>
                    </a:cubicBezTo>
                    <a:close/>
                    <a:moveTo>
                      <a:pt x="45016" y="56932"/>
                    </a:moveTo>
                    <a:cubicBezTo>
                      <a:pt x="38562" y="56932"/>
                      <a:pt x="33265" y="57098"/>
                      <a:pt x="27969" y="56932"/>
                    </a:cubicBezTo>
                    <a:cubicBezTo>
                      <a:pt x="22839" y="56601"/>
                      <a:pt x="21350" y="59746"/>
                      <a:pt x="22012" y="63552"/>
                    </a:cubicBezTo>
                    <a:cubicBezTo>
                      <a:pt x="23335" y="70669"/>
                      <a:pt x="16881" y="81923"/>
                      <a:pt x="25984" y="84074"/>
                    </a:cubicBezTo>
                    <a:cubicBezTo>
                      <a:pt x="38396" y="86888"/>
                      <a:pt x="51967" y="86060"/>
                      <a:pt x="64876" y="83578"/>
                    </a:cubicBezTo>
                    <a:cubicBezTo>
                      <a:pt x="70503" y="82419"/>
                      <a:pt x="74144" y="78447"/>
                      <a:pt x="74641" y="72489"/>
                    </a:cubicBezTo>
                    <a:cubicBezTo>
                      <a:pt x="75137" y="66366"/>
                      <a:pt x="72820" y="61897"/>
                      <a:pt x="66862" y="59249"/>
                    </a:cubicBezTo>
                    <a:cubicBezTo>
                      <a:pt x="59415" y="55939"/>
                      <a:pt x="51471" y="57594"/>
                      <a:pt x="45182" y="56932"/>
                    </a:cubicBezTo>
                    <a:close/>
                    <a:moveTo>
                      <a:pt x="43030" y="40713"/>
                    </a:moveTo>
                    <a:cubicBezTo>
                      <a:pt x="43030" y="40713"/>
                      <a:pt x="43030" y="40713"/>
                      <a:pt x="43030" y="40548"/>
                    </a:cubicBezTo>
                    <a:cubicBezTo>
                      <a:pt x="47995" y="40548"/>
                      <a:pt x="52960" y="40713"/>
                      <a:pt x="57925" y="40548"/>
                    </a:cubicBezTo>
                    <a:cubicBezTo>
                      <a:pt x="64711" y="40217"/>
                      <a:pt x="69676" y="37072"/>
                      <a:pt x="70007" y="29625"/>
                    </a:cubicBezTo>
                    <a:cubicBezTo>
                      <a:pt x="70338" y="22508"/>
                      <a:pt x="66531" y="18371"/>
                      <a:pt x="59580" y="16881"/>
                    </a:cubicBezTo>
                    <a:cubicBezTo>
                      <a:pt x="48657" y="14564"/>
                      <a:pt x="37569" y="15888"/>
                      <a:pt x="26480" y="15723"/>
                    </a:cubicBezTo>
                    <a:cubicBezTo>
                      <a:pt x="23501" y="15723"/>
                      <a:pt x="22343" y="17378"/>
                      <a:pt x="21846" y="20357"/>
                    </a:cubicBezTo>
                    <a:cubicBezTo>
                      <a:pt x="19033" y="38396"/>
                      <a:pt x="20853" y="40879"/>
                      <a:pt x="38727" y="40879"/>
                    </a:cubicBezTo>
                    <a:lnTo>
                      <a:pt x="42865" y="40879"/>
                    </a:ln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759116E-D3C3-C27E-1D87-F774BBE0A91F}"/>
                  </a:ext>
                </a:extLst>
              </p:cNvPr>
              <p:cNvSpPr/>
              <p:nvPr userDrawn="1"/>
            </p:nvSpPr>
            <p:spPr>
              <a:xfrm>
                <a:off x="2234987" y="1281746"/>
                <a:ext cx="96742" cy="107314"/>
              </a:xfrm>
              <a:custGeom>
                <a:avLst/>
                <a:gdLst>
                  <a:gd name="connsiteX0" fmla="*/ 45963 w 96742"/>
                  <a:gd name="connsiteY0" fmla="*/ 107244 h 107314"/>
                  <a:gd name="connsiteX1" fmla="*/ 17331 w 96742"/>
                  <a:gd name="connsiteY1" fmla="*/ 100955 h 107314"/>
                  <a:gd name="connsiteX2" fmla="*/ 6077 w 96742"/>
                  <a:gd name="connsiteY2" fmla="*/ 91522 h 107314"/>
                  <a:gd name="connsiteX3" fmla="*/ 1113 w 96742"/>
                  <a:gd name="connsiteY3" fmla="*/ 74972 h 107314"/>
                  <a:gd name="connsiteX4" fmla="*/ 19152 w 96742"/>
                  <a:gd name="connsiteY4" fmla="*/ 72986 h 107314"/>
                  <a:gd name="connsiteX5" fmla="*/ 23455 w 96742"/>
                  <a:gd name="connsiteY5" fmla="*/ 77289 h 107314"/>
                  <a:gd name="connsiteX6" fmla="*/ 40336 w 96742"/>
                  <a:gd name="connsiteY6" fmla="*/ 91025 h 107314"/>
                  <a:gd name="connsiteX7" fmla="*/ 66982 w 96742"/>
                  <a:gd name="connsiteY7" fmla="*/ 87550 h 107314"/>
                  <a:gd name="connsiteX8" fmla="*/ 73602 w 96742"/>
                  <a:gd name="connsiteY8" fmla="*/ 75965 h 107314"/>
                  <a:gd name="connsiteX9" fmla="*/ 64996 w 96742"/>
                  <a:gd name="connsiteY9" fmla="*/ 66366 h 107314"/>
                  <a:gd name="connsiteX10" fmla="*/ 33882 w 96742"/>
                  <a:gd name="connsiteY10" fmla="*/ 61070 h 107314"/>
                  <a:gd name="connsiteX11" fmla="*/ 17994 w 96742"/>
                  <a:gd name="connsiteY11" fmla="*/ 56105 h 107314"/>
                  <a:gd name="connsiteX12" fmla="*/ 17497 w 96742"/>
                  <a:gd name="connsiteY12" fmla="*/ 7944 h 107314"/>
                  <a:gd name="connsiteX13" fmla="*/ 77408 w 96742"/>
                  <a:gd name="connsiteY13" fmla="*/ 7448 h 107314"/>
                  <a:gd name="connsiteX14" fmla="*/ 86511 w 96742"/>
                  <a:gd name="connsiteY14" fmla="*/ 15723 h 107314"/>
                  <a:gd name="connsiteX15" fmla="*/ 90483 w 96742"/>
                  <a:gd name="connsiteY15" fmla="*/ 31776 h 107314"/>
                  <a:gd name="connsiteX16" fmla="*/ 72443 w 96742"/>
                  <a:gd name="connsiteY16" fmla="*/ 33597 h 107314"/>
                  <a:gd name="connsiteX17" fmla="*/ 69630 w 96742"/>
                  <a:gd name="connsiteY17" fmla="*/ 29128 h 107314"/>
                  <a:gd name="connsiteX18" fmla="*/ 31399 w 96742"/>
                  <a:gd name="connsiteY18" fmla="*/ 20026 h 107314"/>
                  <a:gd name="connsiteX19" fmla="*/ 26931 w 96742"/>
                  <a:gd name="connsiteY19" fmla="*/ 31776 h 107314"/>
                  <a:gd name="connsiteX20" fmla="*/ 36695 w 96742"/>
                  <a:gd name="connsiteY20" fmla="*/ 40713 h 107314"/>
                  <a:gd name="connsiteX21" fmla="*/ 73602 w 96742"/>
                  <a:gd name="connsiteY21" fmla="*/ 46837 h 107314"/>
                  <a:gd name="connsiteX22" fmla="*/ 96606 w 96742"/>
                  <a:gd name="connsiteY22" fmla="*/ 70834 h 107314"/>
                  <a:gd name="connsiteX23" fmla="*/ 79560 w 96742"/>
                  <a:gd name="connsiteY23" fmla="*/ 100459 h 107314"/>
                  <a:gd name="connsiteX24" fmla="*/ 46129 w 96742"/>
                  <a:gd name="connsiteY24" fmla="*/ 107079 h 10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6742" h="107314">
                    <a:moveTo>
                      <a:pt x="45963" y="107244"/>
                    </a:moveTo>
                    <a:cubicBezTo>
                      <a:pt x="36530" y="107741"/>
                      <a:pt x="26600" y="105589"/>
                      <a:pt x="17331" y="100955"/>
                    </a:cubicBezTo>
                    <a:cubicBezTo>
                      <a:pt x="12863" y="98804"/>
                      <a:pt x="8891" y="95659"/>
                      <a:pt x="6077" y="91522"/>
                    </a:cubicBezTo>
                    <a:cubicBezTo>
                      <a:pt x="2602" y="86391"/>
                      <a:pt x="-2198" y="79937"/>
                      <a:pt x="1113" y="74972"/>
                    </a:cubicBezTo>
                    <a:cubicBezTo>
                      <a:pt x="4754" y="69510"/>
                      <a:pt x="12863" y="73151"/>
                      <a:pt x="19152" y="72986"/>
                    </a:cubicBezTo>
                    <a:cubicBezTo>
                      <a:pt x="21635" y="72986"/>
                      <a:pt x="22793" y="74806"/>
                      <a:pt x="23455" y="77289"/>
                    </a:cubicBezTo>
                    <a:cubicBezTo>
                      <a:pt x="25607" y="86060"/>
                      <a:pt x="32227" y="90032"/>
                      <a:pt x="40336" y="91025"/>
                    </a:cubicBezTo>
                    <a:cubicBezTo>
                      <a:pt x="49439" y="92184"/>
                      <a:pt x="58541" y="92846"/>
                      <a:pt x="66982" y="87550"/>
                    </a:cubicBezTo>
                    <a:cubicBezTo>
                      <a:pt x="71285" y="84736"/>
                      <a:pt x="73933" y="81261"/>
                      <a:pt x="73602" y="75965"/>
                    </a:cubicBezTo>
                    <a:cubicBezTo>
                      <a:pt x="73271" y="70503"/>
                      <a:pt x="70126" y="67193"/>
                      <a:pt x="64996" y="66366"/>
                    </a:cubicBezTo>
                    <a:cubicBezTo>
                      <a:pt x="54735" y="64380"/>
                      <a:pt x="44308" y="62559"/>
                      <a:pt x="33882" y="61070"/>
                    </a:cubicBezTo>
                    <a:cubicBezTo>
                      <a:pt x="28255" y="60242"/>
                      <a:pt x="22959" y="58587"/>
                      <a:pt x="17994" y="56105"/>
                    </a:cubicBezTo>
                    <a:cubicBezTo>
                      <a:pt x="-1204" y="46009"/>
                      <a:pt x="-1866" y="18702"/>
                      <a:pt x="17497" y="7944"/>
                    </a:cubicBezTo>
                    <a:cubicBezTo>
                      <a:pt x="37026" y="-2813"/>
                      <a:pt x="57383" y="-2317"/>
                      <a:pt x="77408" y="7448"/>
                    </a:cubicBezTo>
                    <a:cubicBezTo>
                      <a:pt x="81215" y="9268"/>
                      <a:pt x="84028" y="12413"/>
                      <a:pt x="86511" y="15723"/>
                    </a:cubicBezTo>
                    <a:cubicBezTo>
                      <a:pt x="89986" y="20522"/>
                      <a:pt x="93793" y="27308"/>
                      <a:pt x="90483" y="31776"/>
                    </a:cubicBezTo>
                    <a:cubicBezTo>
                      <a:pt x="86676" y="36907"/>
                      <a:pt x="78567" y="33100"/>
                      <a:pt x="72443" y="33597"/>
                    </a:cubicBezTo>
                    <a:cubicBezTo>
                      <a:pt x="69795" y="33762"/>
                      <a:pt x="70292" y="30783"/>
                      <a:pt x="69630" y="29128"/>
                    </a:cubicBezTo>
                    <a:cubicBezTo>
                      <a:pt x="64003" y="15888"/>
                      <a:pt x="42488" y="10758"/>
                      <a:pt x="31399" y="20026"/>
                    </a:cubicBezTo>
                    <a:cubicBezTo>
                      <a:pt x="27593" y="23170"/>
                      <a:pt x="25938" y="26977"/>
                      <a:pt x="26931" y="31776"/>
                    </a:cubicBezTo>
                    <a:cubicBezTo>
                      <a:pt x="28089" y="37072"/>
                      <a:pt x="31896" y="39555"/>
                      <a:pt x="36695" y="40713"/>
                    </a:cubicBezTo>
                    <a:cubicBezTo>
                      <a:pt x="48942" y="43527"/>
                      <a:pt x="61520" y="43692"/>
                      <a:pt x="73602" y="46837"/>
                    </a:cubicBezTo>
                    <a:cubicBezTo>
                      <a:pt x="87173" y="50312"/>
                      <a:pt x="95448" y="58587"/>
                      <a:pt x="96606" y="70834"/>
                    </a:cubicBezTo>
                    <a:cubicBezTo>
                      <a:pt x="97765" y="83412"/>
                      <a:pt x="91476" y="94997"/>
                      <a:pt x="79560" y="100459"/>
                    </a:cubicBezTo>
                    <a:cubicBezTo>
                      <a:pt x="69299" y="105258"/>
                      <a:pt x="58541" y="107244"/>
                      <a:pt x="46129" y="10707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DFAB5CE-E1F2-F64E-CA4E-86C1AF6D7859}"/>
                  </a:ext>
                </a:extLst>
              </p:cNvPr>
              <p:cNvSpPr/>
              <p:nvPr userDrawn="1"/>
            </p:nvSpPr>
            <p:spPr>
              <a:xfrm>
                <a:off x="1980879" y="1284324"/>
                <a:ext cx="124421" cy="102521"/>
              </a:xfrm>
              <a:custGeom>
                <a:avLst/>
                <a:gdLst>
                  <a:gd name="connsiteX0" fmla="*/ 110904 w 124421"/>
                  <a:gd name="connsiteY0" fmla="*/ 101687 h 102521"/>
                  <a:gd name="connsiteX1" fmla="*/ 94520 w 124421"/>
                  <a:gd name="connsiteY1" fmla="*/ 90599 h 102521"/>
                  <a:gd name="connsiteX2" fmla="*/ 75156 w 124421"/>
                  <a:gd name="connsiteY2" fmla="*/ 78517 h 102521"/>
                  <a:gd name="connsiteX3" fmla="*/ 41063 w 124421"/>
                  <a:gd name="connsiteY3" fmla="*/ 78517 h 102521"/>
                  <a:gd name="connsiteX4" fmla="*/ 29975 w 124421"/>
                  <a:gd name="connsiteY4" fmla="*/ 85634 h 102521"/>
                  <a:gd name="connsiteX5" fmla="*/ 28154 w 124421"/>
                  <a:gd name="connsiteY5" fmla="*/ 89275 h 102521"/>
                  <a:gd name="connsiteX6" fmla="*/ 22031 w 124421"/>
                  <a:gd name="connsiteY6" fmla="*/ 100529 h 102521"/>
                  <a:gd name="connsiteX7" fmla="*/ 2998 w 124421"/>
                  <a:gd name="connsiteY7" fmla="*/ 101356 h 102521"/>
                  <a:gd name="connsiteX8" fmla="*/ 2005 w 124421"/>
                  <a:gd name="connsiteY8" fmla="*/ 95564 h 102521"/>
                  <a:gd name="connsiteX9" fmla="*/ 32292 w 124421"/>
                  <a:gd name="connsiteY9" fmla="*/ 33832 h 102521"/>
                  <a:gd name="connsiteX10" fmla="*/ 46194 w 124421"/>
                  <a:gd name="connsiteY10" fmla="*/ 5531 h 102521"/>
                  <a:gd name="connsiteX11" fmla="*/ 53807 w 124421"/>
                  <a:gd name="connsiteY11" fmla="*/ 732 h 102521"/>
                  <a:gd name="connsiteX12" fmla="*/ 55462 w 124421"/>
                  <a:gd name="connsiteY12" fmla="*/ 732 h 102521"/>
                  <a:gd name="connsiteX13" fmla="*/ 85914 w 124421"/>
                  <a:gd name="connsiteY13" fmla="*/ 18937 h 102521"/>
                  <a:gd name="connsiteX14" fmla="*/ 121662 w 124421"/>
                  <a:gd name="connsiteY14" fmla="*/ 92750 h 102521"/>
                  <a:gd name="connsiteX15" fmla="*/ 116366 w 124421"/>
                  <a:gd name="connsiteY15" fmla="*/ 101356 h 102521"/>
                  <a:gd name="connsiteX16" fmla="*/ 110904 w 124421"/>
                  <a:gd name="connsiteY16" fmla="*/ 101356 h 102521"/>
                  <a:gd name="connsiteX17" fmla="*/ 60923 w 124421"/>
                  <a:gd name="connsiteY17" fmla="*/ 62298 h 102521"/>
                  <a:gd name="connsiteX18" fmla="*/ 60923 w 124421"/>
                  <a:gd name="connsiteY18" fmla="*/ 62298 h 102521"/>
                  <a:gd name="connsiteX19" fmla="*/ 75818 w 124421"/>
                  <a:gd name="connsiteY19" fmla="*/ 62298 h 102521"/>
                  <a:gd name="connsiteX20" fmla="*/ 78632 w 124421"/>
                  <a:gd name="connsiteY20" fmla="*/ 57664 h 102521"/>
                  <a:gd name="connsiteX21" fmla="*/ 63737 w 124421"/>
                  <a:gd name="connsiteY21" fmla="*/ 25391 h 102521"/>
                  <a:gd name="connsiteX22" fmla="*/ 60592 w 124421"/>
                  <a:gd name="connsiteY22" fmla="*/ 21916 h 102521"/>
                  <a:gd name="connsiteX23" fmla="*/ 57448 w 124421"/>
                  <a:gd name="connsiteY23" fmla="*/ 25391 h 102521"/>
                  <a:gd name="connsiteX24" fmla="*/ 48014 w 124421"/>
                  <a:gd name="connsiteY24" fmla="*/ 45583 h 102521"/>
                  <a:gd name="connsiteX25" fmla="*/ 59103 w 124421"/>
                  <a:gd name="connsiteY25" fmla="*/ 62298 h 102521"/>
                  <a:gd name="connsiteX26" fmla="*/ 60758 w 124421"/>
                  <a:gd name="connsiteY26" fmla="*/ 62298 h 10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421" h="102521">
                    <a:moveTo>
                      <a:pt x="110904" y="101687"/>
                    </a:moveTo>
                    <a:cubicBezTo>
                      <a:pt x="102133" y="104666"/>
                      <a:pt x="97002" y="99370"/>
                      <a:pt x="94520" y="90599"/>
                    </a:cubicBezTo>
                    <a:cubicBezTo>
                      <a:pt x="91541" y="80669"/>
                      <a:pt x="85417" y="77690"/>
                      <a:pt x="75156" y="78517"/>
                    </a:cubicBezTo>
                    <a:cubicBezTo>
                      <a:pt x="63902" y="79510"/>
                      <a:pt x="52483" y="78848"/>
                      <a:pt x="41063" y="78517"/>
                    </a:cubicBezTo>
                    <a:cubicBezTo>
                      <a:pt x="35602" y="78517"/>
                      <a:pt x="31133" y="79179"/>
                      <a:pt x="29975" y="85634"/>
                    </a:cubicBezTo>
                    <a:cubicBezTo>
                      <a:pt x="29809" y="86958"/>
                      <a:pt x="28651" y="88116"/>
                      <a:pt x="28154" y="89275"/>
                    </a:cubicBezTo>
                    <a:cubicBezTo>
                      <a:pt x="26168" y="93081"/>
                      <a:pt x="25837" y="99370"/>
                      <a:pt x="22031" y="100529"/>
                    </a:cubicBezTo>
                    <a:cubicBezTo>
                      <a:pt x="16073" y="102184"/>
                      <a:pt x="9453" y="101853"/>
                      <a:pt x="2998" y="101356"/>
                    </a:cubicBezTo>
                    <a:cubicBezTo>
                      <a:pt x="-2463" y="101025"/>
                      <a:pt x="1012" y="97384"/>
                      <a:pt x="2005" y="95564"/>
                    </a:cubicBezTo>
                    <a:cubicBezTo>
                      <a:pt x="12101" y="74876"/>
                      <a:pt x="22196" y="54354"/>
                      <a:pt x="32292" y="33832"/>
                    </a:cubicBezTo>
                    <a:cubicBezTo>
                      <a:pt x="36926" y="24398"/>
                      <a:pt x="41725" y="15130"/>
                      <a:pt x="46194" y="5531"/>
                    </a:cubicBezTo>
                    <a:cubicBezTo>
                      <a:pt x="47849" y="2056"/>
                      <a:pt x="50000" y="235"/>
                      <a:pt x="53807" y="732"/>
                    </a:cubicBezTo>
                    <a:cubicBezTo>
                      <a:pt x="54303" y="732"/>
                      <a:pt x="54965" y="732"/>
                      <a:pt x="55462" y="732"/>
                    </a:cubicBezTo>
                    <a:cubicBezTo>
                      <a:pt x="71019" y="-2247"/>
                      <a:pt x="79625" y="3876"/>
                      <a:pt x="85914" y="18937"/>
                    </a:cubicBezTo>
                    <a:cubicBezTo>
                      <a:pt x="96506" y="44093"/>
                      <a:pt x="109580" y="68256"/>
                      <a:pt x="121662" y="92750"/>
                    </a:cubicBezTo>
                    <a:cubicBezTo>
                      <a:pt x="125965" y="101356"/>
                      <a:pt x="125965" y="101356"/>
                      <a:pt x="116366" y="101356"/>
                    </a:cubicBezTo>
                    <a:cubicBezTo>
                      <a:pt x="115042" y="101356"/>
                      <a:pt x="113552" y="101356"/>
                      <a:pt x="110904" y="101356"/>
                    </a:cubicBezTo>
                    <a:close/>
                    <a:moveTo>
                      <a:pt x="60923" y="62298"/>
                    </a:moveTo>
                    <a:lnTo>
                      <a:pt x="60923" y="62298"/>
                    </a:lnTo>
                    <a:cubicBezTo>
                      <a:pt x="65888" y="62298"/>
                      <a:pt x="70853" y="62298"/>
                      <a:pt x="75818" y="62298"/>
                    </a:cubicBezTo>
                    <a:cubicBezTo>
                      <a:pt x="79128" y="62298"/>
                      <a:pt x="80287" y="61305"/>
                      <a:pt x="78632" y="57664"/>
                    </a:cubicBezTo>
                    <a:cubicBezTo>
                      <a:pt x="73501" y="46907"/>
                      <a:pt x="68702" y="36149"/>
                      <a:pt x="63737" y="25391"/>
                    </a:cubicBezTo>
                    <a:cubicBezTo>
                      <a:pt x="63075" y="24067"/>
                      <a:pt x="62744" y="21916"/>
                      <a:pt x="60592" y="21916"/>
                    </a:cubicBezTo>
                    <a:cubicBezTo>
                      <a:pt x="58606" y="21916"/>
                      <a:pt x="58110" y="23902"/>
                      <a:pt x="57448" y="25391"/>
                    </a:cubicBezTo>
                    <a:cubicBezTo>
                      <a:pt x="54138" y="32012"/>
                      <a:pt x="50993" y="38797"/>
                      <a:pt x="48014" y="45583"/>
                    </a:cubicBezTo>
                    <a:cubicBezTo>
                      <a:pt x="42938" y="56726"/>
                      <a:pt x="46636" y="62298"/>
                      <a:pt x="59103" y="62298"/>
                    </a:cubicBezTo>
                    <a:cubicBezTo>
                      <a:pt x="59103" y="62298"/>
                      <a:pt x="60261" y="62298"/>
                      <a:pt x="60758" y="62298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ABEEA3E-A1FF-4E94-63C8-D3B87331A7DA}"/>
                  </a:ext>
                </a:extLst>
              </p:cNvPr>
              <p:cNvSpPr/>
              <p:nvPr userDrawn="1"/>
            </p:nvSpPr>
            <p:spPr>
              <a:xfrm>
                <a:off x="1914367" y="1175979"/>
                <a:ext cx="55939" cy="59757"/>
              </a:xfrm>
              <a:custGeom>
                <a:avLst/>
                <a:gdLst>
                  <a:gd name="connsiteX0" fmla="*/ 0 w 55939"/>
                  <a:gd name="connsiteY0" fmla="*/ 29802 h 59757"/>
                  <a:gd name="connsiteX1" fmla="*/ 0 w 55939"/>
                  <a:gd name="connsiteY1" fmla="*/ 5639 h 59757"/>
                  <a:gd name="connsiteX2" fmla="*/ 5792 w 55939"/>
                  <a:gd name="connsiteY2" fmla="*/ 12 h 59757"/>
                  <a:gd name="connsiteX3" fmla="*/ 49154 w 55939"/>
                  <a:gd name="connsiteY3" fmla="*/ 674 h 59757"/>
                  <a:gd name="connsiteX4" fmla="*/ 55608 w 55939"/>
                  <a:gd name="connsiteY4" fmla="*/ 6963 h 59757"/>
                  <a:gd name="connsiteX5" fmla="*/ 55939 w 55939"/>
                  <a:gd name="connsiteY5" fmla="*/ 53634 h 59757"/>
                  <a:gd name="connsiteX6" fmla="*/ 50147 w 55939"/>
                  <a:gd name="connsiteY6" fmla="*/ 59592 h 59757"/>
                  <a:gd name="connsiteX7" fmla="*/ 5958 w 55939"/>
                  <a:gd name="connsiteY7" fmla="*/ 59758 h 59757"/>
                  <a:gd name="connsiteX8" fmla="*/ 166 w 55939"/>
                  <a:gd name="connsiteY8" fmla="*/ 53965 h 59757"/>
                  <a:gd name="connsiteX9" fmla="*/ 166 w 55939"/>
                  <a:gd name="connsiteY9" fmla="*/ 29802 h 59757"/>
                  <a:gd name="connsiteX10" fmla="*/ 166 w 55939"/>
                  <a:gd name="connsiteY10" fmla="*/ 29802 h 59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939" h="59757">
                    <a:moveTo>
                      <a:pt x="0" y="29802"/>
                    </a:moveTo>
                    <a:cubicBezTo>
                      <a:pt x="0" y="21693"/>
                      <a:pt x="0" y="13749"/>
                      <a:pt x="0" y="5639"/>
                    </a:cubicBezTo>
                    <a:cubicBezTo>
                      <a:pt x="0" y="1336"/>
                      <a:pt x="1324" y="-153"/>
                      <a:pt x="5792" y="12"/>
                    </a:cubicBezTo>
                    <a:cubicBezTo>
                      <a:pt x="20191" y="509"/>
                      <a:pt x="34590" y="840"/>
                      <a:pt x="49154" y="674"/>
                    </a:cubicBezTo>
                    <a:cubicBezTo>
                      <a:pt x="53953" y="674"/>
                      <a:pt x="55443" y="2660"/>
                      <a:pt x="55608" y="6963"/>
                    </a:cubicBezTo>
                    <a:cubicBezTo>
                      <a:pt x="55608" y="22520"/>
                      <a:pt x="55608" y="38077"/>
                      <a:pt x="55939" y="53634"/>
                    </a:cubicBezTo>
                    <a:cubicBezTo>
                      <a:pt x="55939" y="57772"/>
                      <a:pt x="54450" y="59592"/>
                      <a:pt x="50147" y="59592"/>
                    </a:cubicBezTo>
                    <a:cubicBezTo>
                      <a:pt x="35417" y="59592"/>
                      <a:pt x="20688" y="59592"/>
                      <a:pt x="5958" y="59758"/>
                    </a:cubicBezTo>
                    <a:cubicBezTo>
                      <a:pt x="1490" y="59758"/>
                      <a:pt x="166" y="58103"/>
                      <a:pt x="166" y="53965"/>
                    </a:cubicBezTo>
                    <a:cubicBezTo>
                      <a:pt x="331" y="45856"/>
                      <a:pt x="166" y="37912"/>
                      <a:pt x="166" y="29802"/>
                    </a:cubicBezTo>
                    <a:cubicBezTo>
                      <a:pt x="166" y="29802"/>
                      <a:pt x="166" y="29802"/>
                      <a:pt x="166" y="298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D2ACEDF-A407-24A0-C742-5F3FE11E7FA3}"/>
                  </a:ext>
                </a:extLst>
              </p:cNvPr>
              <p:cNvSpPr/>
              <p:nvPr userDrawn="1"/>
            </p:nvSpPr>
            <p:spPr>
              <a:xfrm>
                <a:off x="2278279" y="855243"/>
                <a:ext cx="52817" cy="58429"/>
              </a:xfrm>
              <a:custGeom>
                <a:avLst/>
                <a:gdLst>
                  <a:gd name="connsiteX0" fmla="*/ 188 w 52817"/>
                  <a:gd name="connsiteY0" fmla="*/ 28640 h 58429"/>
                  <a:gd name="connsiteX1" fmla="*/ 188 w 52817"/>
                  <a:gd name="connsiteY1" fmla="*/ 6959 h 58429"/>
                  <a:gd name="connsiteX2" fmla="*/ 6477 w 52817"/>
                  <a:gd name="connsiteY2" fmla="*/ 8 h 58429"/>
                  <a:gd name="connsiteX3" fmla="*/ 46363 w 52817"/>
                  <a:gd name="connsiteY3" fmla="*/ 8 h 58429"/>
                  <a:gd name="connsiteX4" fmla="*/ 52818 w 52817"/>
                  <a:gd name="connsiteY4" fmla="*/ 5304 h 58429"/>
                  <a:gd name="connsiteX5" fmla="*/ 52818 w 52817"/>
                  <a:gd name="connsiteY5" fmla="*/ 53630 h 58429"/>
                  <a:gd name="connsiteX6" fmla="*/ 47687 w 52817"/>
                  <a:gd name="connsiteY6" fmla="*/ 58430 h 58429"/>
                  <a:gd name="connsiteX7" fmla="*/ 4326 w 52817"/>
                  <a:gd name="connsiteY7" fmla="*/ 58099 h 58429"/>
                  <a:gd name="connsiteX8" fmla="*/ 23 w 52817"/>
                  <a:gd name="connsiteY8" fmla="*/ 52637 h 58429"/>
                  <a:gd name="connsiteX9" fmla="*/ 23 w 52817"/>
                  <a:gd name="connsiteY9" fmla="*/ 28474 h 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817" h="58429">
                    <a:moveTo>
                      <a:pt x="188" y="28640"/>
                    </a:moveTo>
                    <a:cubicBezTo>
                      <a:pt x="188" y="21358"/>
                      <a:pt x="354" y="14241"/>
                      <a:pt x="188" y="6959"/>
                    </a:cubicBezTo>
                    <a:cubicBezTo>
                      <a:pt x="23" y="2160"/>
                      <a:pt x="1016" y="-157"/>
                      <a:pt x="6477" y="8"/>
                    </a:cubicBezTo>
                    <a:cubicBezTo>
                      <a:pt x="19717" y="339"/>
                      <a:pt x="33123" y="174"/>
                      <a:pt x="46363" y="8"/>
                    </a:cubicBezTo>
                    <a:cubicBezTo>
                      <a:pt x="50169" y="8"/>
                      <a:pt x="52818" y="505"/>
                      <a:pt x="52818" y="5304"/>
                    </a:cubicBezTo>
                    <a:cubicBezTo>
                      <a:pt x="52818" y="21358"/>
                      <a:pt x="52818" y="37411"/>
                      <a:pt x="52818" y="53630"/>
                    </a:cubicBezTo>
                    <a:cubicBezTo>
                      <a:pt x="52818" y="57602"/>
                      <a:pt x="50831" y="58430"/>
                      <a:pt x="47687" y="58430"/>
                    </a:cubicBezTo>
                    <a:cubicBezTo>
                      <a:pt x="33288" y="58430"/>
                      <a:pt x="18890" y="58099"/>
                      <a:pt x="4326" y="58099"/>
                    </a:cubicBezTo>
                    <a:cubicBezTo>
                      <a:pt x="519" y="58099"/>
                      <a:pt x="-143" y="55947"/>
                      <a:pt x="23" y="52637"/>
                    </a:cubicBezTo>
                    <a:cubicBezTo>
                      <a:pt x="23" y="44528"/>
                      <a:pt x="23" y="36584"/>
                      <a:pt x="23" y="28474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35A2627-0577-B76D-73D4-B0E8ACADEC83}"/>
                  </a:ext>
                </a:extLst>
              </p:cNvPr>
              <p:cNvSpPr/>
              <p:nvPr userDrawn="1"/>
            </p:nvSpPr>
            <p:spPr>
              <a:xfrm>
                <a:off x="1899959" y="1285213"/>
                <a:ext cx="75936" cy="100797"/>
              </a:xfrm>
              <a:custGeom>
                <a:avLst/>
                <a:gdLst>
                  <a:gd name="connsiteX0" fmla="*/ 9 w 75936"/>
                  <a:gd name="connsiteY0" fmla="*/ 50651 h 100797"/>
                  <a:gd name="connsiteX1" fmla="*/ 9 w 75936"/>
                  <a:gd name="connsiteY1" fmla="*/ 8118 h 100797"/>
                  <a:gd name="connsiteX2" fmla="*/ 7787 w 75936"/>
                  <a:gd name="connsiteY2" fmla="*/ 8 h 100797"/>
                  <a:gd name="connsiteX3" fmla="*/ 21855 w 75936"/>
                  <a:gd name="connsiteY3" fmla="*/ 14076 h 100797"/>
                  <a:gd name="connsiteX4" fmla="*/ 21689 w 75936"/>
                  <a:gd name="connsiteY4" fmla="*/ 74814 h 100797"/>
                  <a:gd name="connsiteX5" fmla="*/ 31619 w 75936"/>
                  <a:gd name="connsiteY5" fmla="*/ 84248 h 100797"/>
                  <a:gd name="connsiteX6" fmla="*/ 69188 w 75936"/>
                  <a:gd name="connsiteY6" fmla="*/ 83917 h 100797"/>
                  <a:gd name="connsiteX7" fmla="*/ 75642 w 75936"/>
                  <a:gd name="connsiteY7" fmla="*/ 94674 h 100797"/>
                  <a:gd name="connsiteX8" fmla="*/ 69023 w 75936"/>
                  <a:gd name="connsiteY8" fmla="*/ 100798 h 100797"/>
                  <a:gd name="connsiteX9" fmla="*/ 7291 w 75936"/>
                  <a:gd name="connsiteY9" fmla="*/ 100798 h 100797"/>
                  <a:gd name="connsiteX10" fmla="*/ 9 w 75936"/>
                  <a:gd name="connsiteY10" fmla="*/ 93847 h 100797"/>
                  <a:gd name="connsiteX11" fmla="*/ 9 w 75936"/>
                  <a:gd name="connsiteY11" fmla="*/ 50486 h 10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936" h="100797">
                    <a:moveTo>
                      <a:pt x="9" y="50651"/>
                    </a:moveTo>
                    <a:cubicBezTo>
                      <a:pt x="9" y="36418"/>
                      <a:pt x="174" y="22351"/>
                      <a:pt x="9" y="8118"/>
                    </a:cubicBezTo>
                    <a:cubicBezTo>
                      <a:pt x="9" y="2160"/>
                      <a:pt x="1167" y="-157"/>
                      <a:pt x="7787" y="8"/>
                    </a:cubicBezTo>
                    <a:cubicBezTo>
                      <a:pt x="21855" y="505"/>
                      <a:pt x="21855" y="8"/>
                      <a:pt x="21855" y="14076"/>
                    </a:cubicBezTo>
                    <a:cubicBezTo>
                      <a:pt x="21855" y="34432"/>
                      <a:pt x="22186" y="54623"/>
                      <a:pt x="21689" y="74814"/>
                    </a:cubicBezTo>
                    <a:cubicBezTo>
                      <a:pt x="21524" y="82924"/>
                      <a:pt x="24337" y="84579"/>
                      <a:pt x="31619" y="84248"/>
                    </a:cubicBezTo>
                    <a:cubicBezTo>
                      <a:pt x="44032" y="83751"/>
                      <a:pt x="56610" y="84413"/>
                      <a:pt x="69188" y="83917"/>
                    </a:cubicBezTo>
                    <a:cubicBezTo>
                      <a:pt x="78953" y="83586"/>
                      <a:pt x="74650" y="90371"/>
                      <a:pt x="75642" y="94674"/>
                    </a:cubicBezTo>
                    <a:cubicBezTo>
                      <a:pt x="76967" y="100467"/>
                      <a:pt x="73657" y="100798"/>
                      <a:pt x="69023" y="100798"/>
                    </a:cubicBezTo>
                    <a:cubicBezTo>
                      <a:pt x="48500" y="100632"/>
                      <a:pt x="27978" y="100632"/>
                      <a:pt x="7291" y="100798"/>
                    </a:cubicBezTo>
                    <a:cubicBezTo>
                      <a:pt x="1995" y="100798"/>
                      <a:pt x="-157" y="99474"/>
                      <a:pt x="9" y="93847"/>
                    </a:cubicBezTo>
                    <a:cubicBezTo>
                      <a:pt x="340" y="79448"/>
                      <a:pt x="9" y="65050"/>
                      <a:pt x="9" y="5048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A41B304-4522-A633-68F8-4C148F330AE3}"/>
                  </a:ext>
                </a:extLst>
              </p:cNvPr>
              <p:cNvSpPr/>
              <p:nvPr userDrawn="1"/>
            </p:nvSpPr>
            <p:spPr>
              <a:xfrm>
                <a:off x="1350991" y="1147691"/>
                <a:ext cx="3653" cy="7447"/>
              </a:xfrm>
              <a:custGeom>
                <a:avLst/>
                <a:gdLst>
                  <a:gd name="connsiteX0" fmla="*/ 3654 w 3653"/>
                  <a:gd name="connsiteY0" fmla="*/ 0 h 7447"/>
                  <a:gd name="connsiteX1" fmla="*/ 509 w 3653"/>
                  <a:gd name="connsiteY1" fmla="*/ 7448 h 7447"/>
                  <a:gd name="connsiteX2" fmla="*/ 3654 w 3653"/>
                  <a:gd name="connsiteY2" fmla="*/ 0 h 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3" h="7447">
                    <a:moveTo>
                      <a:pt x="3654" y="0"/>
                    </a:moveTo>
                    <a:cubicBezTo>
                      <a:pt x="3323" y="2814"/>
                      <a:pt x="3323" y="5793"/>
                      <a:pt x="509" y="7448"/>
                    </a:cubicBezTo>
                    <a:cubicBezTo>
                      <a:pt x="-318" y="4138"/>
                      <a:pt x="-649" y="1158"/>
                      <a:pt x="3654" y="0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</p:grpSp>
        <p:pic>
          <p:nvPicPr>
            <p:cNvPr id="11" name="Picture 10" descr="A blue and black logo&#10;&#10;Description automatically generated">
              <a:extLst>
                <a:ext uri="{FF2B5EF4-FFF2-40B4-BE49-F238E27FC236}">
                  <a16:creationId xmlns:a16="http://schemas.microsoft.com/office/drawing/2014/main" id="{A29913AF-B7DF-C852-17B7-A0F8142E49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02" y="6051353"/>
              <a:ext cx="1045299" cy="516751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F7F974E-E5E5-5A8B-CF01-235D5C9FBF7C}"/>
                </a:ext>
              </a:extLst>
            </p:cNvPr>
            <p:cNvCxnSpPr/>
            <p:nvPr userDrawn="1"/>
          </p:nvCxnSpPr>
          <p:spPr>
            <a:xfrm>
              <a:off x="1625601" y="6125028"/>
              <a:ext cx="0" cy="369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9393" y="3214865"/>
            <a:ext cx="2517775" cy="92583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495"/>
              </a:spcBef>
            </a:pPr>
            <a:r>
              <a:rPr sz="2100" b="1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NLP</a:t>
            </a: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700" b="1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1: </a:t>
            </a: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NLP ?</a:t>
            </a:r>
            <a:endParaRPr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230B3-D7B9-1870-5B02-F09CA11EB50D}"/>
              </a:ext>
            </a:extLst>
          </p:cNvPr>
          <p:cNvGrpSpPr/>
          <p:nvPr/>
        </p:nvGrpSpPr>
        <p:grpSpPr>
          <a:xfrm>
            <a:off x="350318" y="4629150"/>
            <a:ext cx="1783282" cy="370569"/>
            <a:chOff x="478702" y="6051353"/>
            <a:chExt cx="2486753" cy="5167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4DF72FD-195B-A462-1C5D-E87CB72B2739}"/>
                </a:ext>
              </a:extLst>
            </p:cNvPr>
            <p:cNvSpPr/>
            <p:nvPr/>
          </p:nvSpPr>
          <p:spPr>
            <a:xfrm>
              <a:off x="1828801" y="6107800"/>
              <a:ext cx="342419" cy="342419"/>
            </a:xfrm>
            <a:prstGeom prst="ellipse">
              <a:avLst/>
            </a:prstGeom>
            <a:solidFill>
              <a:srgbClr val="FF5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kern="0"/>
              </a:defPPr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910EB88-EE34-CE97-A946-1DC92D639D8A}"/>
                </a:ext>
              </a:extLst>
            </p:cNvPr>
            <p:cNvSpPr/>
            <p:nvPr/>
          </p:nvSpPr>
          <p:spPr>
            <a:xfrm>
              <a:off x="1901064" y="6180213"/>
              <a:ext cx="197893" cy="197594"/>
            </a:xfrm>
            <a:custGeom>
              <a:avLst/>
              <a:gdLst>
                <a:gd name="connsiteX0" fmla="*/ 232866 w 463300"/>
                <a:gd name="connsiteY0" fmla="*/ 166 h 462601"/>
                <a:gd name="connsiteX1" fmla="*/ 452981 w 463300"/>
                <a:gd name="connsiteY1" fmla="*/ 0 h 462601"/>
                <a:gd name="connsiteX2" fmla="*/ 463242 w 463300"/>
                <a:gd name="connsiteY2" fmla="*/ 10261 h 462601"/>
                <a:gd name="connsiteX3" fmla="*/ 460263 w 463300"/>
                <a:gd name="connsiteY3" fmla="*/ 93508 h 462601"/>
                <a:gd name="connsiteX4" fmla="*/ 405648 w 463300"/>
                <a:gd name="connsiteY4" fmla="*/ 218295 h 462601"/>
                <a:gd name="connsiteX5" fmla="*/ 368411 w 463300"/>
                <a:gd name="connsiteY5" fmla="*/ 252388 h 462601"/>
                <a:gd name="connsiteX6" fmla="*/ 368411 w 463300"/>
                <a:gd name="connsiteY6" fmla="*/ 260828 h 462601"/>
                <a:gd name="connsiteX7" fmla="*/ 450995 w 463300"/>
                <a:gd name="connsiteY7" fmla="*/ 376513 h 462601"/>
                <a:gd name="connsiteX8" fmla="*/ 462746 w 463300"/>
                <a:gd name="connsiteY8" fmla="*/ 455291 h 462601"/>
                <a:gd name="connsiteX9" fmla="*/ 455464 w 463300"/>
                <a:gd name="connsiteY9" fmla="*/ 462573 h 462601"/>
                <a:gd name="connsiteX10" fmla="*/ 393732 w 463300"/>
                <a:gd name="connsiteY10" fmla="*/ 462573 h 462601"/>
                <a:gd name="connsiteX11" fmla="*/ 385788 w 463300"/>
                <a:gd name="connsiteY11" fmla="*/ 454133 h 462601"/>
                <a:gd name="connsiteX12" fmla="*/ 365763 w 463300"/>
                <a:gd name="connsiteY12" fmla="*/ 372541 h 462601"/>
                <a:gd name="connsiteX13" fmla="*/ 262656 w 463300"/>
                <a:gd name="connsiteY13" fmla="*/ 297901 h 462601"/>
                <a:gd name="connsiteX14" fmla="*/ 176430 w 463300"/>
                <a:gd name="connsiteY14" fmla="*/ 304024 h 462601"/>
                <a:gd name="connsiteX15" fmla="*/ 85902 w 463300"/>
                <a:gd name="connsiteY15" fmla="*/ 398194 h 462601"/>
                <a:gd name="connsiteX16" fmla="*/ 76799 w 463300"/>
                <a:gd name="connsiteY16" fmla="*/ 451981 h 462601"/>
                <a:gd name="connsiteX17" fmla="*/ 65711 w 463300"/>
                <a:gd name="connsiteY17" fmla="*/ 462573 h 462601"/>
                <a:gd name="connsiteX18" fmla="*/ 8944 w 463300"/>
                <a:gd name="connsiteY18" fmla="*/ 462573 h 462601"/>
                <a:gd name="connsiteX19" fmla="*/ 7 w 463300"/>
                <a:gd name="connsiteY19" fmla="*/ 454133 h 462601"/>
                <a:gd name="connsiteX20" fmla="*/ 95004 w 463300"/>
                <a:gd name="connsiteY20" fmla="*/ 260994 h 462601"/>
                <a:gd name="connsiteX21" fmla="*/ 223432 w 463300"/>
                <a:gd name="connsiteY21" fmla="*/ 218791 h 462601"/>
                <a:gd name="connsiteX22" fmla="*/ 315616 w 463300"/>
                <a:gd name="connsiteY22" fmla="*/ 195125 h 462601"/>
                <a:gd name="connsiteX23" fmla="*/ 379334 w 463300"/>
                <a:gd name="connsiteY23" fmla="*/ 105920 h 462601"/>
                <a:gd name="connsiteX24" fmla="*/ 385457 w 463300"/>
                <a:gd name="connsiteY24" fmla="*/ 76627 h 462601"/>
                <a:gd name="connsiteX25" fmla="*/ 376686 w 463300"/>
                <a:gd name="connsiteY25" fmla="*/ 66862 h 462601"/>
                <a:gd name="connsiteX26" fmla="*/ 208206 w 463300"/>
                <a:gd name="connsiteY26" fmla="*/ 66862 h 462601"/>
                <a:gd name="connsiteX27" fmla="*/ 14736 w 463300"/>
                <a:gd name="connsiteY27" fmla="*/ 66862 h 462601"/>
                <a:gd name="connsiteX28" fmla="*/ 2489 w 463300"/>
                <a:gd name="connsiteY28" fmla="*/ 54781 h 462601"/>
                <a:gd name="connsiteX29" fmla="*/ 2489 w 463300"/>
                <a:gd name="connsiteY29" fmla="*/ 9765 h 462601"/>
                <a:gd name="connsiteX30" fmla="*/ 12585 w 463300"/>
                <a:gd name="connsiteY30" fmla="*/ 0 h 462601"/>
                <a:gd name="connsiteX31" fmla="*/ 232700 w 463300"/>
                <a:gd name="connsiteY31" fmla="*/ 0 h 46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300" h="462601">
                  <a:moveTo>
                    <a:pt x="232866" y="166"/>
                  </a:moveTo>
                  <a:cubicBezTo>
                    <a:pt x="306183" y="166"/>
                    <a:pt x="379665" y="166"/>
                    <a:pt x="452981" y="0"/>
                  </a:cubicBezTo>
                  <a:cubicBezTo>
                    <a:pt x="461091" y="0"/>
                    <a:pt x="463739" y="2152"/>
                    <a:pt x="463242" y="10261"/>
                  </a:cubicBezTo>
                  <a:cubicBezTo>
                    <a:pt x="461753" y="37900"/>
                    <a:pt x="464235" y="65704"/>
                    <a:pt x="460263" y="93508"/>
                  </a:cubicBezTo>
                  <a:cubicBezTo>
                    <a:pt x="453643" y="140344"/>
                    <a:pt x="435935" y="181885"/>
                    <a:pt x="405648" y="218295"/>
                  </a:cubicBezTo>
                  <a:cubicBezTo>
                    <a:pt x="394725" y="231369"/>
                    <a:pt x="382147" y="242623"/>
                    <a:pt x="368411" y="252388"/>
                  </a:cubicBezTo>
                  <a:cubicBezTo>
                    <a:pt x="363777" y="255698"/>
                    <a:pt x="363611" y="257353"/>
                    <a:pt x="368411" y="260828"/>
                  </a:cubicBezTo>
                  <a:cubicBezTo>
                    <a:pt x="408627" y="290288"/>
                    <a:pt x="435935" y="329180"/>
                    <a:pt x="450995" y="376513"/>
                  </a:cubicBezTo>
                  <a:cubicBezTo>
                    <a:pt x="459105" y="402166"/>
                    <a:pt x="462415" y="428480"/>
                    <a:pt x="462746" y="455291"/>
                  </a:cubicBezTo>
                  <a:cubicBezTo>
                    <a:pt x="462746" y="460753"/>
                    <a:pt x="460760" y="462573"/>
                    <a:pt x="455464" y="462573"/>
                  </a:cubicBezTo>
                  <a:cubicBezTo>
                    <a:pt x="434942" y="462408"/>
                    <a:pt x="414254" y="462242"/>
                    <a:pt x="393732" y="462573"/>
                  </a:cubicBezTo>
                  <a:cubicBezTo>
                    <a:pt x="387278" y="462573"/>
                    <a:pt x="385954" y="459925"/>
                    <a:pt x="385788" y="454133"/>
                  </a:cubicBezTo>
                  <a:cubicBezTo>
                    <a:pt x="385457" y="425501"/>
                    <a:pt x="379334" y="398028"/>
                    <a:pt x="365763" y="372541"/>
                  </a:cubicBezTo>
                  <a:cubicBezTo>
                    <a:pt x="343586" y="331001"/>
                    <a:pt x="308831" y="306341"/>
                    <a:pt x="262656" y="297901"/>
                  </a:cubicBezTo>
                  <a:cubicBezTo>
                    <a:pt x="233362" y="292439"/>
                    <a:pt x="204565" y="293929"/>
                    <a:pt x="176430" y="304024"/>
                  </a:cubicBezTo>
                  <a:cubicBezTo>
                    <a:pt x="130918" y="320574"/>
                    <a:pt x="101459" y="353012"/>
                    <a:pt x="85902" y="398194"/>
                  </a:cubicBezTo>
                  <a:cubicBezTo>
                    <a:pt x="79944" y="415571"/>
                    <a:pt x="76468" y="433611"/>
                    <a:pt x="76799" y="451981"/>
                  </a:cubicBezTo>
                  <a:cubicBezTo>
                    <a:pt x="76799" y="460422"/>
                    <a:pt x="73986" y="462904"/>
                    <a:pt x="65711" y="462573"/>
                  </a:cubicBezTo>
                  <a:cubicBezTo>
                    <a:pt x="46843" y="461911"/>
                    <a:pt x="27976" y="462242"/>
                    <a:pt x="8944" y="462573"/>
                  </a:cubicBezTo>
                  <a:cubicBezTo>
                    <a:pt x="2655" y="462573"/>
                    <a:pt x="-159" y="460918"/>
                    <a:pt x="7" y="454133"/>
                  </a:cubicBezTo>
                  <a:cubicBezTo>
                    <a:pt x="1827" y="375024"/>
                    <a:pt x="30128" y="308824"/>
                    <a:pt x="95004" y="260994"/>
                  </a:cubicBezTo>
                  <a:cubicBezTo>
                    <a:pt x="133069" y="232859"/>
                    <a:pt x="176430" y="219453"/>
                    <a:pt x="223432" y="218791"/>
                  </a:cubicBezTo>
                  <a:cubicBezTo>
                    <a:pt x="256367" y="218295"/>
                    <a:pt x="287481" y="213164"/>
                    <a:pt x="315616" y="195125"/>
                  </a:cubicBezTo>
                  <a:cubicBezTo>
                    <a:pt x="348716" y="173941"/>
                    <a:pt x="368907" y="143323"/>
                    <a:pt x="379334" y="105920"/>
                  </a:cubicBezTo>
                  <a:cubicBezTo>
                    <a:pt x="381982" y="96321"/>
                    <a:pt x="383471" y="86391"/>
                    <a:pt x="385457" y="76627"/>
                  </a:cubicBezTo>
                  <a:cubicBezTo>
                    <a:pt x="386947" y="69179"/>
                    <a:pt x="384133" y="66862"/>
                    <a:pt x="376686" y="66862"/>
                  </a:cubicBezTo>
                  <a:cubicBezTo>
                    <a:pt x="320581" y="67028"/>
                    <a:pt x="264311" y="66862"/>
                    <a:pt x="208206" y="66862"/>
                  </a:cubicBezTo>
                  <a:cubicBezTo>
                    <a:pt x="143661" y="66862"/>
                    <a:pt x="79282" y="66862"/>
                    <a:pt x="14736" y="66862"/>
                  </a:cubicBezTo>
                  <a:cubicBezTo>
                    <a:pt x="6572" y="66862"/>
                    <a:pt x="2489" y="62835"/>
                    <a:pt x="2489" y="54781"/>
                  </a:cubicBezTo>
                  <a:cubicBezTo>
                    <a:pt x="2489" y="39720"/>
                    <a:pt x="3151" y="24660"/>
                    <a:pt x="2489" y="9765"/>
                  </a:cubicBezTo>
                  <a:cubicBezTo>
                    <a:pt x="2158" y="1655"/>
                    <a:pt x="5137" y="0"/>
                    <a:pt x="12585" y="0"/>
                  </a:cubicBezTo>
                  <a:cubicBezTo>
                    <a:pt x="85902" y="166"/>
                    <a:pt x="159384" y="0"/>
                    <a:pt x="232700" y="0"/>
                  </a:cubicBezTo>
                  <a:close/>
                </a:path>
              </a:pathLst>
            </a:custGeom>
            <a:solidFill>
              <a:schemeClr val="bg1"/>
            </a:solidFill>
            <a:ln w="1652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kern="0"/>
              </a:defPPr>
            </a:lstStyle>
            <a:p>
              <a:endParaRPr lang="en-US" sz="24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1AD534D-1783-B1C3-CBC1-823636E197C0}"/>
                </a:ext>
              </a:extLst>
            </p:cNvPr>
            <p:cNvGrpSpPr/>
            <p:nvPr/>
          </p:nvGrpSpPr>
          <p:grpSpPr>
            <a:xfrm>
              <a:off x="2207224" y="6126167"/>
              <a:ext cx="758231" cy="305659"/>
              <a:chOff x="1007746" y="855243"/>
              <a:chExt cx="1324177" cy="533817"/>
            </a:xfrm>
            <a:solidFill>
              <a:schemeClr val="bg1"/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7F3F7B6-EB25-9F0C-7509-EEB13BDF400F}"/>
                  </a:ext>
                </a:extLst>
              </p:cNvPr>
              <p:cNvSpPr/>
              <p:nvPr/>
            </p:nvSpPr>
            <p:spPr>
              <a:xfrm>
                <a:off x="1987331" y="963654"/>
                <a:ext cx="251346" cy="277827"/>
              </a:xfrm>
              <a:custGeom>
                <a:avLst/>
                <a:gdLst>
                  <a:gd name="connsiteX0" fmla="*/ 133249 w 251346"/>
                  <a:gd name="connsiteY0" fmla="*/ 0 h 277827"/>
                  <a:gd name="connsiteX1" fmla="*/ 244134 w 251346"/>
                  <a:gd name="connsiteY1" fmla="*/ 0 h 277827"/>
                  <a:gd name="connsiteX2" fmla="*/ 251251 w 251346"/>
                  <a:gd name="connsiteY2" fmla="*/ 6951 h 277827"/>
                  <a:gd name="connsiteX3" fmla="*/ 250920 w 251346"/>
                  <a:gd name="connsiteY3" fmla="*/ 170300 h 277827"/>
                  <a:gd name="connsiteX4" fmla="*/ 152447 w 251346"/>
                  <a:gd name="connsiteY4" fmla="*/ 275889 h 277827"/>
                  <a:gd name="connsiteX5" fmla="*/ 63243 w 251346"/>
                  <a:gd name="connsiteY5" fmla="*/ 266456 h 277827"/>
                  <a:gd name="connsiteX6" fmla="*/ 21 w 251346"/>
                  <a:gd name="connsiteY6" fmla="*/ 168645 h 277827"/>
                  <a:gd name="connsiteX7" fmla="*/ 75324 w 251346"/>
                  <a:gd name="connsiteY7" fmla="*/ 78778 h 277827"/>
                  <a:gd name="connsiteX8" fmla="*/ 158074 w 251346"/>
                  <a:gd name="connsiteY8" fmla="*/ 72324 h 277827"/>
                  <a:gd name="connsiteX9" fmla="*/ 195643 w 251346"/>
                  <a:gd name="connsiteY9" fmla="*/ 72324 h 277827"/>
                  <a:gd name="connsiteX10" fmla="*/ 202759 w 251346"/>
                  <a:gd name="connsiteY10" fmla="*/ 65042 h 277827"/>
                  <a:gd name="connsiteX11" fmla="*/ 183727 w 251346"/>
                  <a:gd name="connsiteY11" fmla="*/ 45678 h 277827"/>
                  <a:gd name="connsiteX12" fmla="*/ 24515 w 251346"/>
                  <a:gd name="connsiteY12" fmla="*/ 45844 h 277827"/>
                  <a:gd name="connsiteX13" fmla="*/ 15413 w 251346"/>
                  <a:gd name="connsiteY13" fmla="*/ 36576 h 277827"/>
                  <a:gd name="connsiteX14" fmla="*/ 15413 w 251346"/>
                  <a:gd name="connsiteY14" fmla="*/ 8275 h 277827"/>
                  <a:gd name="connsiteX15" fmla="*/ 23357 w 251346"/>
                  <a:gd name="connsiteY15" fmla="*/ 165 h 277827"/>
                  <a:gd name="connsiteX16" fmla="*/ 133415 w 251346"/>
                  <a:gd name="connsiteY16" fmla="*/ 331 h 277827"/>
                  <a:gd name="connsiteX17" fmla="*/ 133415 w 251346"/>
                  <a:gd name="connsiteY17" fmla="*/ 331 h 277827"/>
                  <a:gd name="connsiteX18" fmla="*/ 202594 w 251346"/>
                  <a:gd name="connsiteY18" fmla="*/ 146302 h 277827"/>
                  <a:gd name="connsiteX19" fmla="*/ 202594 w 251346"/>
                  <a:gd name="connsiteY19" fmla="*/ 123132 h 277827"/>
                  <a:gd name="connsiteX20" fmla="*/ 195312 w 251346"/>
                  <a:gd name="connsiteY20" fmla="*/ 116016 h 277827"/>
                  <a:gd name="connsiteX21" fmla="*/ 121995 w 251346"/>
                  <a:gd name="connsiteY21" fmla="*/ 116347 h 277827"/>
                  <a:gd name="connsiteX22" fmla="*/ 86744 w 251346"/>
                  <a:gd name="connsiteY22" fmla="*/ 122139 h 277827"/>
                  <a:gd name="connsiteX23" fmla="*/ 48844 w 251346"/>
                  <a:gd name="connsiteY23" fmla="*/ 164838 h 277827"/>
                  <a:gd name="connsiteX24" fmla="*/ 72345 w 251346"/>
                  <a:gd name="connsiteY24" fmla="*/ 216143 h 277827"/>
                  <a:gd name="connsiteX25" fmla="*/ 156916 w 251346"/>
                  <a:gd name="connsiteY25" fmla="*/ 226404 h 277827"/>
                  <a:gd name="connsiteX26" fmla="*/ 199449 w 251346"/>
                  <a:gd name="connsiteY26" fmla="*/ 184533 h 277827"/>
                  <a:gd name="connsiteX27" fmla="*/ 202594 w 251346"/>
                  <a:gd name="connsiteY27" fmla="*/ 146302 h 277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1346" h="277827">
                    <a:moveTo>
                      <a:pt x="133249" y="0"/>
                    </a:moveTo>
                    <a:cubicBezTo>
                      <a:pt x="170156" y="0"/>
                      <a:pt x="207228" y="0"/>
                      <a:pt x="244134" y="0"/>
                    </a:cubicBezTo>
                    <a:cubicBezTo>
                      <a:pt x="249596" y="0"/>
                      <a:pt x="251251" y="1489"/>
                      <a:pt x="251251" y="6951"/>
                    </a:cubicBezTo>
                    <a:cubicBezTo>
                      <a:pt x="251085" y="61401"/>
                      <a:pt x="251747" y="115850"/>
                      <a:pt x="250920" y="170300"/>
                    </a:cubicBezTo>
                    <a:cubicBezTo>
                      <a:pt x="249927" y="228887"/>
                      <a:pt x="209214" y="268442"/>
                      <a:pt x="152447" y="275889"/>
                    </a:cubicBezTo>
                    <a:cubicBezTo>
                      <a:pt x="121995" y="279861"/>
                      <a:pt x="92205" y="278206"/>
                      <a:pt x="63243" y="266456"/>
                    </a:cubicBezTo>
                    <a:cubicBezTo>
                      <a:pt x="22364" y="249740"/>
                      <a:pt x="-806" y="213164"/>
                      <a:pt x="21" y="168645"/>
                    </a:cubicBezTo>
                    <a:cubicBezTo>
                      <a:pt x="1014" y="118995"/>
                      <a:pt x="34942" y="89370"/>
                      <a:pt x="75324" y="78778"/>
                    </a:cubicBezTo>
                    <a:cubicBezTo>
                      <a:pt x="102632" y="71662"/>
                      <a:pt x="130270" y="72324"/>
                      <a:pt x="158074" y="72324"/>
                    </a:cubicBezTo>
                    <a:cubicBezTo>
                      <a:pt x="170652" y="72324"/>
                      <a:pt x="183065" y="72158"/>
                      <a:pt x="195643" y="72324"/>
                    </a:cubicBezTo>
                    <a:cubicBezTo>
                      <a:pt x="201270" y="72489"/>
                      <a:pt x="202594" y="70338"/>
                      <a:pt x="202759" y="65042"/>
                    </a:cubicBezTo>
                    <a:cubicBezTo>
                      <a:pt x="203090" y="45678"/>
                      <a:pt x="203256" y="45678"/>
                      <a:pt x="183727" y="45678"/>
                    </a:cubicBezTo>
                    <a:cubicBezTo>
                      <a:pt x="130601" y="45678"/>
                      <a:pt x="77476" y="45678"/>
                      <a:pt x="24515" y="45844"/>
                    </a:cubicBezTo>
                    <a:cubicBezTo>
                      <a:pt x="17068" y="45844"/>
                      <a:pt x="14751" y="44023"/>
                      <a:pt x="15413" y="36576"/>
                    </a:cubicBezTo>
                    <a:cubicBezTo>
                      <a:pt x="16075" y="27142"/>
                      <a:pt x="15744" y="17709"/>
                      <a:pt x="15413" y="8275"/>
                    </a:cubicBezTo>
                    <a:cubicBezTo>
                      <a:pt x="15247" y="2482"/>
                      <a:pt x="16571" y="0"/>
                      <a:pt x="23357" y="165"/>
                    </a:cubicBezTo>
                    <a:cubicBezTo>
                      <a:pt x="60098" y="496"/>
                      <a:pt x="96674" y="331"/>
                      <a:pt x="133415" y="331"/>
                    </a:cubicBezTo>
                    <a:lnTo>
                      <a:pt x="133415" y="331"/>
                    </a:lnTo>
                    <a:close/>
                    <a:moveTo>
                      <a:pt x="202594" y="146302"/>
                    </a:moveTo>
                    <a:cubicBezTo>
                      <a:pt x="202594" y="137696"/>
                      <a:pt x="202428" y="130414"/>
                      <a:pt x="202594" y="123132"/>
                    </a:cubicBezTo>
                    <a:cubicBezTo>
                      <a:pt x="202925" y="117671"/>
                      <a:pt x="200608" y="115850"/>
                      <a:pt x="195312" y="116016"/>
                    </a:cubicBezTo>
                    <a:cubicBezTo>
                      <a:pt x="170818" y="116181"/>
                      <a:pt x="146489" y="116016"/>
                      <a:pt x="121995" y="116347"/>
                    </a:cubicBezTo>
                    <a:cubicBezTo>
                      <a:pt x="110079" y="116347"/>
                      <a:pt x="98163" y="118167"/>
                      <a:pt x="86744" y="122139"/>
                    </a:cubicBezTo>
                    <a:cubicBezTo>
                      <a:pt x="66056" y="129256"/>
                      <a:pt x="51823" y="142165"/>
                      <a:pt x="48844" y="164838"/>
                    </a:cubicBezTo>
                    <a:cubicBezTo>
                      <a:pt x="45865" y="186684"/>
                      <a:pt x="54140" y="204227"/>
                      <a:pt x="72345" y="216143"/>
                    </a:cubicBezTo>
                    <a:cubicBezTo>
                      <a:pt x="98660" y="233521"/>
                      <a:pt x="127457" y="234845"/>
                      <a:pt x="156916" y="226404"/>
                    </a:cubicBezTo>
                    <a:cubicBezTo>
                      <a:pt x="178265" y="220281"/>
                      <a:pt x="192664" y="205717"/>
                      <a:pt x="199449" y="184533"/>
                    </a:cubicBezTo>
                    <a:cubicBezTo>
                      <a:pt x="203587" y="171789"/>
                      <a:pt x="202759" y="158218"/>
                      <a:pt x="202594" y="1463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3BD96D1-368C-0C84-7DDB-31E3FC790098}"/>
                  </a:ext>
                </a:extLst>
              </p:cNvPr>
              <p:cNvSpPr/>
              <p:nvPr/>
            </p:nvSpPr>
            <p:spPr>
              <a:xfrm>
                <a:off x="1155797" y="963489"/>
                <a:ext cx="251609" cy="277694"/>
              </a:xfrm>
              <a:custGeom>
                <a:avLst/>
                <a:gdLst>
                  <a:gd name="connsiteX0" fmla="*/ 4881 w 251609"/>
                  <a:gd name="connsiteY0" fmla="*/ 45182 h 277694"/>
                  <a:gd name="connsiteX1" fmla="*/ 4881 w 251609"/>
                  <a:gd name="connsiteY1" fmla="*/ 6786 h 277694"/>
                  <a:gd name="connsiteX2" fmla="*/ 11335 w 251609"/>
                  <a:gd name="connsiteY2" fmla="*/ 0 h 277694"/>
                  <a:gd name="connsiteX3" fmla="*/ 244029 w 251609"/>
                  <a:gd name="connsiteY3" fmla="*/ 0 h 277694"/>
                  <a:gd name="connsiteX4" fmla="*/ 251477 w 251609"/>
                  <a:gd name="connsiteY4" fmla="*/ 7117 h 277694"/>
                  <a:gd name="connsiteX5" fmla="*/ 250980 w 251609"/>
                  <a:gd name="connsiteY5" fmla="*/ 170465 h 277694"/>
                  <a:gd name="connsiteX6" fmla="*/ 152176 w 251609"/>
                  <a:gd name="connsiteY6" fmla="*/ 276055 h 277694"/>
                  <a:gd name="connsiteX7" fmla="*/ 62310 w 251609"/>
                  <a:gd name="connsiteY7" fmla="*/ 266125 h 277694"/>
                  <a:gd name="connsiteX8" fmla="*/ 578 w 251609"/>
                  <a:gd name="connsiteY8" fmla="*/ 163514 h 277694"/>
                  <a:gd name="connsiteX9" fmla="*/ 75053 w 251609"/>
                  <a:gd name="connsiteY9" fmla="*/ 78282 h 277694"/>
                  <a:gd name="connsiteX10" fmla="*/ 117587 w 251609"/>
                  <a:gd name="connsiteY10" fmla="*/ 71331 h 277694"/>
                  <a:gd name="connsiteX11" fmla="*/ 126193 w 251609"/>
                  <a:gd name="connsiteY11" fmla="*/ 79275 h 277694"/>
                  <a:gd name="connsiteX12" fmla="*/ 126193 w 251609"/>
                  <a:gd name="connsiteY12" fmla="*/ 106748 h 277694"/>
                  <a:gd name="connsiteX13" fmla="*/ 116759 w 251609"/>
                  <a:gd name="connsiteY13" fmla="*/ 117009 h 277694"/>
                  <a:gd name="connsiteX14" fmla="*/ 74557 w 251609"/>
                  <a:gd name="connsiteY14" fmla="*/ 127766 h 277694"/>
                  <a:gd name="connsiteX15" fmla="*/ 69592 w 251609"/>
                  <a:gd name="connsiteY15" fmla="*/ 214654 h 277694"/>
                  <a:gd name="connsiteX16" fmla="*/ 177001 w 251609"/>
                  <a:gd name="connsiteY16" fmla="*/ 216143 h 277694"/>
                  <a:gd name="connsiteX17" fmla="*/ 196034 w 251609"/>
                  <a:gd name="connsiteY17" fmla="*/ 191649 h 277694"/>
                  <a:gd name="connsiteX18" fmla="*/ 199178 w 251609"/>
                  <a:gd name="connsiteY18" fmla="*/ 184202 h 277694"/>
                  <a:gd name="connsiteX19" fmla="*/ 199178 w 251609"/>
                  <a:gd name="connsiteY19" fmla="*/ 184202 h 277694"/>
                  <a:gd name="connsiteX20" fmla="*/ 202654 w 251609"/>
                  <a:gd name="connsiteY20" fmla="*/ 164011 h 277694"/>
                  <a:gd name="connsiteX21" fmla="*/ 202819 w 251609"/>
                  <a:gd name="connsiteY21" fmla="*/ 53126 h 277694"/>
                  <a:gd name="connsiteX22" fmla="*/ 194544 w 251609"/>
                  <a:gd name="connsiteY22" fmla="*/ 45513 h 277694"/>
                  <a:gd name="connsiteX23" fmla="*/ 71909 w 251609"/>
                  <a:gd name="connsiteY23" fmla="*/ 45513 h 277694"/>
                  <a:gd name="connsiteX24" fmla="*/ 5212 w 251609"/>
                  <a:gd name="connsiteY24" fmla="*/ 45182 h 277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609" h="277694">
                    <a:moveTo>
                      <a:pt x="4881" y="45182"/>
                    </a:moveTo>
                    <a:cubicBezTo>
                      <a:pt x="4881" y="32438"/>
                      <a:pt x="5047" y="19695"/>
                      <a:pt x="4881" y="6786"/>
                    </a:cubicBezTo>
                    <a:cubicBezTo>
                      <a:pt x="4881" y="1821"/>
                      <a:pt x="5874" y="0"/>
                      <a:pt x="11335" y="0"/>
                    </a:cubicBezTo>
                    <a:cubicBezTo>
                      <a:pt x="88955" y="0"/>
                      <a:pt x="166409" y="0"/>
                      <a:pt x="244029" y="0"/>
                    </a:cubicBezTo>
                    <a:cubicBezTo>
                      <a:pt x="249325" y="0"/>
                      <a:pt x="251477" y="1490"/>
                      <a:pt x="251477" y="7117"/>
                    </a:cubicBezTo>
                    <a:cubicBezTo>
                      <a:pt x="251311" y="61566"/>
                      <a:pt x="252139" y="116016"/>
                      <a:pt x="250980" y="170465"/>
                    </a:cubicBezTo>
                    <a:cubicBezTo>
                      <a:pt x="249656" y="228059"/>
                      <a:pt x="209605" y="269435"/>
                      <a:pt x="152176" y="276055"/>
                    </a:cubicBezTo>
                    <a:cubicBezTo>
                      <a:pt x="121393" y="279530"/>
                      <a:pt x="91438" y="278041"/>
                      <a:pt x="62310" y="266125"/>
                    </a:cubicBezTo>
                    <a:cubicBezTo>
                      <a:pt x="21266" y="249409"/>
                      <a:pt x="-4222" y="207868"/>
                      <a:pt x="578" y="163514"/>
                    </a:cubicBezTo>
                    <a:cubicBezTo>
                      <a:pt x="5212" y="120319"/>
                      <a:pt x="32851" y="89205"/>
                      <a:pt x="75053" y="78282"/>
                    </a:cubicBezTo>
                    <a:cubicBezTo>
                      <a:pt x="89121" y="74641"/>
                      <a:pt x="103023" y="71827"/>
                      <a:pt x="117587" y="71331"/>
                    </a:cubicBezTo>
                    <a:cubicBezTo>
                      <a:pt x="123876" y="71165"/>
                      <a:pt x="126689" y="71993"/>
                      <a:pt x="126193" y="79275"/>
                    </a:cubicBezTo>
                    <a:cubicBezTo>
                      <a:pt x="125531" y="88377"/>
                      <a:pt x="125531" y="97645"/>
                      <a:pt x="126193" y="106748"/>
                    </a:cubicBezTo>
                    <a:cubicBezTo>
                      <a:pt x="126689" y="114030"/>
                      <a:pt x="124538" y="116843"/>
                      <a:pt x="116759" y="117009"/>
                    </a:cubicBezTo>
                    <a:cubicBezTo>
                      <a:pt x="102030" y="117505"/>
                      <a:pt x="87962" y="120815"/>
                      <a:pt x="74557" y="127766"/>
                    </a:cubicBezTo>
                    <a:cubicBezTo>
                      <a:pt x="42781" y="144316"/>
                      <a:pt x="38643" y="190822"/>
                      <a:pt x="69592" y="214654"/>
                    </a:cubicBezTo>
                    <a:cubicBezTo>
                      <a:pt x="97561" y="236169"/>
                      <a:pt x="148535" y="236996"/>
                      <a:pt x="177001" y="216143"/>
                    </a:cubicBezTo>
                    <a:cubicBezTo>
                      <a:pt x="185607" y="209854"/>
                      <a:pt x="192724" y="202241"/>
                      <a:pt x="196034" y="191649"/>
                    </a:cubicBezTo>
                    <a:cubicBezTo>
                      <a:pt x="198847" y="189829"/>
                      <a:pt x="198682" y="186850"/>
                      <a:pt x="199178" y="184202"/>
                    </a:cubicBezTo>
                    <a:cubicBezTo>
                      <a:pt x="199178" y="184202"/>
                      <a:pt x="199178" y="184202"/>
                      <a:pt x="199178" y="184202"/>
                    </a:cubicBezTo>
                    <a:cubicBezTo>
                      <a:pt x="202985" y="177913"/>
                      <a:pt x="202654" y="170796"/>
                      <a:pt x="202654" y="164011"/>
                    </a:cubicBezTo>
                    <a:cubicBezTo>
                      <a:pt x="202819" y="127104"/>
                      <a:pt x="202654" y="90032"/>
                      <a:pt x="202819" y="53126"/>
                    </a:cubicBezTo>
                    <a:cubicBezTo>
                      <a:pt x="202819" y="46506"/>
                      <a:pt x="200502" y="45347"/>
                      <a:pt x="194544" y="45513"/>
                    </a:cubicBezTo>
                    <a:cubicBezTo>
                      <a:pt x="153666" y="45678"/>
                      <a:pt x="112787" y="45678"/>
                      <a:pt x="71909" y="45513"/>
                    </a:cubicBezTo>
                    <a:cubicBezTo>
                      <a:pt x="49732" y="45513"/>
                      <a:pt x="27389" y="45182"/>
                      <a:pt x="5212" y="4518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FB2497-B0C1-975B-72E4-19298CBAF0A9}"/>
                  </a:ext>
                </a:extLst>
              </p:cNvPr>
              <p:cNvSpPr/>
              <p:nvPr/>
            </p:nvSpPr>
            <p:spPr>
              <a:xfrm>
                <a:off x="1641720" y="963489"/>
                <a:ext cx="251487" cy="278148"/>
              </a:xfrm>
              <a:custGeom>
                <a:avLst/>
                <a:gdLst>
                  <a:gd name="connsiteX0" fmla="*/ 128496 w 251487"/>
                  <a:gd name="connsiteY0" fmla="*/ 0 h 278148"/>
                  <a:gd name="connsiteX1" fmla="*/ 243684 w 251487"/>
                  <a:gd name="connsiteY1" fmla="*/ 0 h 278148"/>
                  <a:gd name="connsiteX2" fmla="*/ 251462 w 251487"/>
                  <a:gd name="connsiteY2" fmla="*/ 7448 h 278148"/>
                  <a:gd name="connsiteX3" fmla="*/ 251131 w 251487"/>
                  <a:gd name="connsiteY3" fmla="*/ 167652 h 278148"/>
                  <a:gd name="connsiteX4" fmla="*/ 193041 w 251487"/>
                  <a:gd name="connsiteY4" fmla="*/ 263808 h 278148"/>
                  <a:gd name="connsiteX5" fmla="*/ 103670 w 251487"/>
                  <a:gd name="connsiteY5" fmla="*/ 276717 h 278148"/>
                  <a:gd name="connsiteX6" fmla="*/ 26216 w 251487"/>
                  <a:gd name="connsiteY6" fmla="*/ 240968 h 278148"/>
                  <a:gd name="connsiteX7" fmla="*/ 895 w 251487"/>
                  <a:gd name="connsiteY7" fmla="*/ 158880 h 278148"/>
                  <a:gd name="connsiteX8" fmla="*/ 84307 w 251487"/>
                  <a:gd name="connsiteY8" fmla="*/ 75634 h 278148"/>
                  <a:gd name="connsiteX9" fmla="*/ 119724 w 251487"/>
                  <a:gd name="connsiteY9" fmla="*/ 71331 h 278148"/>
                  <a:gd name="connsiteX10" fmla="*/ 126344 w 251487"/>
                  <a:gd name="connsiteY10" fmla="*/ 77951 h 278148"/>
                  <a:gd name="connsiteX11" fmla="*/ 126344 w 251487"/>
                  <a:gd name="connsiteY11" fmla="*/ 108734 h 278148"/>
                  <a:gd name="connsiteX12" fmla="*/ 119062 w 251487"/>
                  <a:gd name="connsiteY12" fmla="*/ 116843 h 278148"/>
                  <a:gd name="connsiteX13" fmla="*/ 75039 w 251487"/>
                  <a:gd name="connsiteY13" fmla="*/ 127601 h 278148"/>
                  <a:gd name="connsiteX14" fmla="*/ 68419 w 251487"/>
                  <a:gd name="connsiteY14" fmla="*/ 213826 h 278148"/>
                  <a:gd name="connsiteX15" fmla="*/ 185097 w 251487"/>
                  <a:gd name="connsiteY15" fmla="*/ 209358 h 278148"/>
                  <a:gd name="connsiteX16" fmla="*/ 202805 w 251487"/>
                  <a:gd name="connsiteY16" fmla="*/ 164838 h 278148"/>
                  <a:gd name="connsiteX17" fmla="*/ 203136 w 251487"/>
                  <a:gd name="connsiteY17" fmla="*/ 53953 h 278148"/>
                  <a:gd name="connsiteX18" fmla="*/ 194530 w 251487"/>
                  <a:gd name="connsiteY18" fmla="*/ 45844 h 278148"/>
                  <a:gd name="connsiteX19" fmla="*/ 14300 w 251487"/>
                  <a:gd name="connsiteY19" fmla="*/ 46175 h 278148"/>
                  <a:gd name="connsiteX20" fmla="*/ 5694 w 251487"/>
                  <a:gd name="connsiteY20" fmla="*/ 37403 h 278148"/>
                  <a:gd name="connsiteX21" fmla="*/ 5694 w 251487"/>
                  <a:gd name="connsiteY21" fmla="*/ 7448 h 278148"/>
                  <a:gd name="connsiteX22" fmla="*/ 12645 w 251487"/>
                  <a:gd name="connsiteY22" fmla="*/ 331 h 278148"/>
                  <a:gd name="connsiteX23" fmla="*/ 128661 w 251487"/>
                  <a:gd name="connsiteY23" fmla="*/ 331 h 278148"/>
                  <a:gd name="connsiteX24" fmla="*/ 128661 w 251487"/>
                  <a:gd name="connsiteY24" fmla="*/ 331 h 27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1487" h="278148">
                    <a:moveTo>
                      <a:pt x="128496" y="0"/>
                    </a:moveTo>
                    <a:cubicBezTo>
                      <a:pt x="166892" y="0"/>
                      <a:pt x="205288" y="0"/>
                      <a:pt x="243684" y="0"/>
                    </a:cubicBezTo>
                    <a:cubicBezTo>
                      <a:pt x="249311" y="0"/>
                      <a:pt x="251462" y="1490"/>
                      <a:pt x="251462" y="7448"/>
                    </a:cubicBezTo>
                    <a:cubicBezTo>
                      <a:pt x="251297" y="60904"/>
                      <a:pt x="251793" y="114195"/>
                      <a:pt x="251131" y="167652"/>
                    </a:cubicBezTo>
                    <a:cubicBezTo>
                      <a:pt x="250635" y="210682"/>
                      <a:pt x="232430" y="244113"/>
                      <a:pt x="193041" y="263808"/>
                    </a:cubicBezTo>
                    <a:cubicBezTo>
                      <a:pt x="164906" y="277875"/>
                      <a:pt x="134454" y="280192"/>
                      <a:pt x="103670" y="276717"/>
                    </a:cubicBezTo>
                    <a:cubicBezTo>
                      <a:pt x="73880" y="273407"/>
                      <a:pt x="47235" y="263146"/>
                      <a:pt x="26216" y="240968"/>
                    </a:cubicBezTo>
                    <a:cubicBezTo>
                      <a:pt x="4536" y="217798"/>
                      <a:pt x="-2746" y="189994"/>
                      <a:pt x="895" y="158880"/>
                    </a:cubicBezTo>
                    <a:cubicBezTo>
                      <a:pt x="6356" y="112375"/>
                      <a:pt x="42435" y="85398"/>
                      <a:pt x="84307" y="75634"/>
                    </a:cubicBezTo>
                    <a:cubicBezTo>
                      <a:pt x="96057" y="72820"/>
                      <a:pt x="107808" y="71827"/>
                      <a:pt x="119724" y="71331"/>
                    </a:cubicBezTo>
                    <a:cubicBezTo>
                      <a:pt x="125020" y="71165"/>
                      <a:pt x="126509" y="72820"/>
                      <a:pt x="126344" y="77951"/>
                    </a:cubicBezTo>
                    <a:cubicBezTo>
                      <a:pt x="126013" y="88212"/>
                      <a:pt x="125847" y="98473"/>
                      <a:pt x="126344" y="108734"/>
                    </a:cubicBezTo>
                    <a:cubicBezTo>
                      <a:pt x="126509" y="114361"/>
                      <a:pt x="124855" y="116512"/>
                      <a:pt x="119062" y="116843"/>
                    </a:cubicBezTo>
                    <a:cubicBezTo>
                      <a:pt x="103836" y="117671"/>
                      <a:pt x="89272" y="120815"/>
                      <a:pt x="75039" y="127601"/>
                    </a:cubicBezTo>
                    <a:cubicBezTo>
                      <a:pt x="43428" y="142661"/>
                      <a:pt x="39953" y="191484"/>
                      <a:pt x="68419" y="213826"/>
                    </a:cubicBezTo>
                    <a:cubicBezTo>
                      <a:pt x="100029" y="238651"/>
                      <a:pt x="159279" y="237162"/>
                      <a:pt x="185097" y="209358"/>
                    </a:cubicBezTo>
                    <a:cubicBezTo>
                      <a:pt x="196847" y="196780"/>
                      <a:pt x="202640" y="181719"/>
                      <a:pt x="202805" y="164838"/>
                    </a:cubicBezTo>
                    <a:cubicBezTo>
                      <a:pt x="203136" y="127932"/>
                      <a:pt x="202805" y="90860"/>
                      <a:pt x="203136" y="53953"/>
                    </a:cubicBezTo>
                    <a:cubicBezTo>
                      <a:pt x="203136" y="47002"/>
                      <a:pt x="200819" y="45678"/>
                      <a:pt x="194530" y="45844"/>
                    </a:cubicBezTo>
                    <a:cubicBezTo>
                      <a:pt x="134454" y="46009"/>
                      <a:pt x="74377" y="45844"/>
                      <a:pt x="14300" y="46175"/>
                    </a:cubicBezTo>
                    <a:cubicBezTo>
                      <a:pt x="7184" y="46175"/>
                      <a:pt x="5198" y="44189"/>
                      <a:pt x="5694" y="37403"/>
                    </a:cubicBezTo>
                    <a:cubicBezTo>
                      <a:pt x="6191" y="27473"/>
                      <a:pt x="6025" y="17378"/>
                      <a:pt x="5694" y="7448"/>
                    </a:cubicBezTo>
                    <a:cubicBezTo>
                      <a:pt x="5694" y="2317"/>
                      <a:pt x="6853" y="331"/>
                      <a:pt x="12645" y="331"/>
                    </a:cubicBezTo>
                    <a:cubicBezTo>
                      <a:pt x="51372" y="662"/>
                      <a:pt x="89934" y="331"/>
                      <a:pt x="128661" y="331"/>
                    </a:cubicBezTo>
                    <a:cubicBezTo>
                      <a:pt x="128661" y="331"/>
                      <a:pt x="128661" y="331"/>
                      <a:pt x="128661" y="331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8107782-11DF-B3B8-AD00-391AFE28C170}"/>
                  </a:ext>
                </a:extLst>
              </p:cNvPr>
              <p:cNvSpPr/>
              <p:nvPr/>
            </p:nvSpPr>
            <p:spPr>
              <a:xfrm>
                <a:off x="1429601" y="957087"/>
                <a:ext cx="184486" cy="284227"/>
              </a:xfrm>
              <a:custGeom>
                <a:avLst/>
                <a:gdLst>
                  <a:gd name="connsiteX0" fmla="*/ 24674 w 184486"/>
                  <a:gd name="connsiteY0" fmla="*/ 196231 h 284227"/>
                  <a:gd name="connsiteX1" fmla="*/ 27984 w 184486"/>
                  <a:gd name="connsiteY1" fmla="*/ 196231 h 284227"/>
                  <a:gd name="connsiteX2" fmla="*/ 55458 w 184486"/>
                  <a:gd name="connsiteY2" fmla="*/ 212119 h 284227"/>
                  <a:gd name="connsiteX3" fmla="*/ 89882 w 184486"/>
                  <a:gd name="connsiteY3" fmla="*/ 235289 h 284227"/>
                  <a:gd name="connsiteX4" fmla="*/ 129602 w 184486"/>
                  <a:gd name="connsiteY4" fmla="*/ 218573 h 284227"/>
                  <a:gd name="connsiteX5" fmla="*/ 123147 w 184486"/>
                  <a:gd name="connsiteY5" fmla="*/ 181667 h 284227"/>
                  <a:gd name="connsiteX6" fmla="*/ 77304 w 184486"/>
                  <a:gd name="connsiteY6" fmla="*/ 158497 h 284227"/>
                  <a:gd name="connsiteX7" fmla="*/ 28316 w 184486"/>
                  <a:gd name="connsiteY7" fmla="*/ 129534 h 284227"/>
                  <a:gd name="connsiteX8" fmla="*/ 33612 w 184486"/>
                  <a:gd name="connsiteY8" fmla="*/ 20635 h 284227"/>
                  <a:gd name="connsiteX9" fmla="*/ 162536 w 184486"/>
                  <a:gd name="connsiteY9" fmla="*/ 27586 h 284227"/>
                  <a:gd name="connsiteX10" fmla="*/ 184051 w 184486"/>
                  <a:gd name="connsiteY10" fmla="*/ 80546 h 284227"/>
                  <a:gd name="connsiteX11" fmla="*/ 177762 w 184486"/>
                  <a:gd name="connsiteY11" fmla="*/ 87001 h 284227"/>
                  <a:gd name="connsiteX12" fmla="*/ 140194 w 184486"/>
                  <a:gd name="connsiteY12" fmla="*/ 87001 h 284227"/>
                  <a:gd name="connsiteX13" fmla="*/ 133077 w 184486"/>
                  <a:gd name="connsiteY13" fmla="*/ 79057 h 284227"/>
                  <a:gd name="connsiteX14" fmla="*/ 73994 w 184486"/>
                  <a:gd name="connsiteY14" fmla="*/ 53073 h 284227"/>
                  <a:gd name="connsiteX15" fmla="*/ 71511 w 184486"/>
                  <a:gd name="connsiteY15" fmla="*/ 105206 h 284227"/>
                  <a:gd name="connsiteX16" fmla="*/ 109411 w 184486"/>
                  <a:gd name="connsiteY16" fmla="*/ 121756 h 284227"/>
                  <a:gd name="connsiteX17" fmla="*/ 154427 w 184486"/>
                  <a:gd name="connsiteY17" fmla="*/ 144429 h 284227"/>
                  <a:gd name="connsiteX18" fmla="*/ 142511 w 184486"/>
                  <a:gd name="connsiteY18" fmla="*/ 273023 h 284227"/>
                  <a:gd name="connsiteX19" fmla="*/ 23681 w 184486"/>
                  <a:gd name="connsiteY19" fmla="*/ 255480 h 284227"/>
                  <a:gd name="connsiteX20" fmla="*/ 180 w 184486"/>
                  <a:gd name="connsiteY20" fmla="*/ 203347 h 284227"/>
                  <a:gd name="connsiteX21" fmla="*/ 5973 w 184486"/>
                  <a:gd name="connsiteY21" fmla="*/ 196396 h 284227"/>
                  <a:gd name="connsiteX22" fmla="*/ 24343 w 184486"/>
                  <a:gd name="connsiteY22" fmla="*/ 196396 h 284227"/>
                  <a:gd name="connsiteX23" fmla="*/ 24343 w 184486"/>
                  <a:gd name="connsiteY23" fmla="*/ 196396 h 284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4486" h="284227">
                    <a:moveTo>
                      <a:pt x="24674" y="196231"/>
                    </a:moveTo>
                    <a:cubicBezTo>
                      <a:pt x="25833" y="196231"/>
                      <a:pt x="26826" y="196231"/>
                      <a:pt x="27984" y="196231"/>
                    </a:cubicBezTo>
                    <a:cubicBezTo>
                      <a:pt x="40894" y="195072"/>
                      <a:pt x="50823" y="195403"/>
                      <a:pt x="55458" y="212119"/>
                    </a:cubicBezTo>
                    <a:cubicBezTo>
                      <a:pt x="59595" y="227179"/>
                      <a:pt x="73994" y="234461"/>
                      <a:pt x="89882" y="235289"/>
                    </a:cubicBezTo>
                    <a:cubicBezTo>
                      <a:pt x="105604" y="236116"/>
                      <a:pt x="120499" y="233965"/>
                      <a:pt x="129602" y="218573"/>
                    </a:cubicBezTo>
                    <a:cubicBezTo>
                      <a:pt x="136387" y="207154"/>
                      <a:pt x="133574" y="189942"/>
                      <a:pt x="123147" y="181667"/>
                    </a:cubicBezTo>
                    <a:cubicBezTo>
                      <a:pt x="109411" y="170909"/>
                      <a:pt x="93026" y="165282"/>
                      <a:pt x="77304" y="158497"/>
                    </a:cubicBezTo>
                    <a:cubicBezTo>
                      <a:pt x="59761" y="150884"/>
                      <a:pt x="42218" y="143105"/>
                      <a:pt x="28316" y="129534"/>
                    </a:cubicBezTo>
                    <a:cubicBezTo>
                      <a:pt x="-3626" y="98751"/>
                      <a:pt x="-1144" y="48770"/>
                      <a:pt x="33612" y="20635"/>
                    </a:cubicBezTo>
                    <a:cubicBezTo>
                      <a:pt x="70684" y="-9486"/>
                      <a:pt x="131753" y="-6176"/>
                      <a:pt x="162536" y="27586"/>
                    </a:cubicBezTo>
                    <a:cubicBezTo>
                      <a:pt x="176273" y="42647"/>
                      <a:pt x="181569" y="61017"/>
                      <a:pt x="184051" y="80546"/>
                    </a:cubicBezTo>
                    <a:cubicBezTo>
                      <a:pt x="184713" y="85511"/>
                      <a:pt x="182231" y="87001"/>
                      <a:pt x="177762" y="87001"/>
                    </a:cubicBezTo>
                    <a:cubicBezTo>
                      <a:pt x="165184" y="87001"/>
                      <a:pt x="152772" y="86835"/>
                      <a:pt x="140194" y="87001"/>
                    </a:cubicBezTo>
                    <a:cubicBezTo>
                      <a:pt x="134070" y="87001"/>
                      <a:pt x="133739" y="83360"/>
                      <a:pt x="133077" y="79057"/>
                    </a:cubicBezTo>
                    <a:cubicBezTo>
                      <a:pt x="129105" y="49101"/>
                      <a:pt x="94681" y="42481"/>
                      <a:pt x="73994" y="53073"/>
                    </a:cubicBezTo>
                    <a:cubicBezTo>
                      <a:pt x="52975" y="63831"/>
                      <a:pt x="52313" y="92131"/>
                      <a:pt x="71511" y="105206"/>
                    </a:cubicBezTo>
                    <a:cubicBezTo>
                      <a:pt x="83096" y="113150"/>
                      <a:pt x="96502" y="117122"/>
                      <a:pt x="109411" y="121756"/>
                    </a:cubicBezTo>
                    <a:cubicBezTo>
                      <a:pt x="125299" y="127548"/>
                      <a:pt x="140856" y="133837"/>
                      <a:pt x="154427" y="144429"/>
                    </a:cubicBezTo>
                    <a:cubicBezTo>
                      <a:pt x="199277" y="179019"/>
                      <a:pt x="192823" y="246543"/>
                      <a:pt x="142511" y="273023"/>
                    </a:cubicBezTo>
                    <a:cubicBezTo>
                      <a:pt x="109245" y="290401"/>
                      <a:pt x="53141" y="289739"/>
                      <a:pt x="23681" y="255480"/>
                    </a:cubicBezTo>
                    <a:cubicBezTo>
                      <a:pt x="10607" y="240254"/>
                      <a:pt x="2663" y="223042"/>
                      <a:pt x="180" y="203347"/>
                    </a:cubicBezTo>
                    <a:cubicBezTo>
                      <a:pt x="-482" y="198217"/>
                      <a:pt x="511" y="196065"/>
                      <a:pt x="5973" y="196396"/>
                    </a:cubicBezTo>
                    <a:cubicBezTo>
                      <a:pt x="12096" y="196727"/>
                      <a:pt x="18220" y="196396"/>
                      <a:pt x="24343" y="196396"/>
                    </a:cubicBezTo>
                    <a:cubicBezTo>
                      <a:pt x="24343" y="196396"/>
                      <a:pt x="24343" y="196396"/>
                      <a:pt x="24343" y="19639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BD64B40-24C5-3804-3B03-5AF82F17797D}"/>
                  </a:ext>
                </a:extLst>
              </p:cNvPr>
              <p:cNvSpPr/>
              <p:nvPr/>
            </p:nvSpPr>
            <p:spPr>
              <a:xfrm>
                <a:off x="1007746" y="963323"/>
                <a:ext cx="129100" cy="272640"/>
              </a:xfrm>
              <a:custGeom>
                <a:avLst/>
                <a:gdLst>
                  <a:gd name="connsiteX0" fmla="*/ 838 w 129100"/>
                  <a:gd name="connsiteY0" fmla="*/ 189332 h 272640"/>
                  <a:gd name="connsiteX1" fmla="*/ 1169 w 129100"/>
                  <a:gd name="connsiteY1" fmla="*/ 114361 h 272640"/>
                  <a:gd name="connsiteX2" fmla="*/ 67700 w 129100"/>
                  <a:gd name="connsiteY2" fmla="*/ 10758 h 272640"/>
                  <a:gd name="connsiteX3" fmla="*/ 123639 w 129100"/>
                  <a:gd name="connsiteY3" fmla="*/ 0 h 272640"/>
                  <a:gd name="connsiteX4" fmla="*/ 129100 w 129100"/>
                  <a:gd name="connsiteY4" fmla="*/ 5793 h 272640"/>
                  <a:gd name="connsiteX5" fmla="*/ 129100 w 129100"/>
                  <a:gd name="connsiteY5" fmla="*/ 48326 h 272640"/>
                  <a:gd name="connsiteX6" fmla="*/ 122315 w 129100"/>
                  <a:gd name="connsiteY6" fmla="*/ 53126 h 272640"/>
                  <a:gd name="connsiteX7" fmla="*/ 57770 w 129100"/>
                  <a:gd name="connsiteY7" fmla="*/ 103438 h 272640"/>
                  <a:gd name="connsiteX8" fmla="*/ 52970 w 129100"/>
                  <a:gd name="connsiteY8" fmla="*/ 137034 h 272640"/>
                  <a:gd name="connsiteX9" fmla="*/ 53136 w 129100"/>
                  <a:gd name="connsiteY9" fmla="*/ 263807 h 272640"/>
                  <a:gd name="connsiteX10" fmla="*/ 44364 w 129100"/>
                  <a:gd name="connsiteY10" fmla="*/ 272579 h 272640"/>
                  <a:gd name="connsiteX11" fmla="*/ 10106 w 129100"/>
                  <a:gd name="connsiteY11" fmla="*/ 272579 h 272640"/>
                  <a:gd name="connsiteX12" fmla="*/ 10 w 129100"/>
                  <a:gd name="connsiteY12" fmla="*/ 262153 h 272640"/>
                  <a:gd name="connsiteX13" fmla="*/ 10 w 129100"/>
                  <a:gd name="connsiteY13" fmla="*/ 189663 h 272640"/>
                  <a:gd name="connsiteX14" fmla="*/ 672 w 129100"/>
                  <a:gd name="connsiteY14" fmla="*/ 189663 h 272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9100" h="272640">
                    <a:moveTo>
                      <a:pt x="838" y="189332"/>
                    </a:moveTo>
                    <a:cubicBezTo>
                      <a:pt x="838" y="164342"/>
                      <a:pt x="-817" y="139186"/>
                      <a:pt x="1169" y="114361"/>
                    </a:cubicBezTo>
                    <a:cubicBezTo>
                      <a:pt x="4644" y="68352"/>
                      <a:pt x="24835" y="31942"/>
                      <a:pt x="67700" y="10758"/>
                    </a:cubicBezTo>
                    <a:cubicBezTo>
                      <a:pt x="85243" y="1986"/>
                      <a:pt x="104275" y="0"/>
                      <a:pt x="123639" y="0"/>
                    </a:cubicBezTo>
                    <a:cubicBezTo>
                      <a:pt x="127611" y="0"/>
                      <a:pt x="129100" y="1986"/>
                      <a:pt x="129100" y="5793"/>
                    </a:cubicBezTo>
                    <a:cubicBezTo>
                      <a:pt x="129100" y="20026"/>
                      <a:pt x="129100" y="34093"/>
                      <a:pt x="129100" y="48326"/>
                    </a:cubicBezTo>
                    <a:cubicBezTo>
                      <a:pt x="129100" y="53788"/>
                      <a:pt x="125459" y="52795"/>
                      <a:pt x="122315" y="53126"/>
                    </a:cubicBezTo>
                    <a:cubicBezTo>
                      <a:pt x="90042" y="56105"/>
                      <a:pt x="68196" y="72655"/>
                      <a:pt x="57770" y="103438"/>
                    </a:cubicBezTo>
                    <a:cubicBezTo>
                      <a:pt x="54129" y="114195"/>
                      <a:pt x="52805" y="125615"/>
                      <a:pt x="52970" y="137034"/>
                    </a:cubicBezTo>
                    <a:cubicBezTo>
                      <a:pt x="53136" y="179237"/>
                      <a:pt x="52970" y="221605"/>
                      <a:pt x="53136" y="263807"/>
                    </a:cubicBezTo>
                    <a:cubicBezTo>
                      <a:pt x="53136" y="270593"/>
                      <a:pt x="51481" y="273076"/>
                      <a:pt x="44364" y="272579"/>
                    </a:cubicBezTo>
                    <a:cubicBezTo>
                      <a:pt x="32945" y="271917"/>
                      <a:pt x="21525" y="271917"/>
                      <a:pt x="10106" y="272579"/>
                    </a:cubicBezTo>
                    <a:cubicBezTo>
                      <a:pt x="1665" y="273076"/>
                      <a:pt x="-156" y="269931"/>
                      <a:pt x="10" y="262153"/>
                    </a:cubicBezTo>
                    <a:cubicBezTo>
                      <a:pt x="507" y="237989"/>
                      <a:pt x="10" y="213826"/>
                      <a:pt x="10" y="189663"/>
                    </a:cubicBezTo>
                    <a:cubicBezTo>
                      <a:pt x="176" y="189663"/>
                      <a:pt x="507" y="189663"/>
                      <a:pt x="672" y="189663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764DBED-83BE-F2EF-1501-4866FDA78D75}"/>
                  </a:ext>
                </a:extLst>
              </p:cNvPr>
              <p:cNvSpPr/>
              <p:nvPr/>
            </p:nvSpPr>
            <p:spPr>
              <a:xfrm>
                <a:off x="2278467" y="963645"/>
                <a:ext cx="53456" cy="271939"/>
              </a:xfrm>
              <a:custGeom>
                <a:avLst/>
                <a:gdLst>
                  <a:gd name="connsiteX0" fmla="*/ 166 w 53456"/>
                  <a:gd name="connsiteY0" fmla="*/ 135885 h 271939"/>
                  <a:gd name="connsiteX1" fmla="*/ 0 w 53456"/>
                  <a:gd name="connsiteY1" fmla="*/ 9939 h 271939"/>
                  <a:gd name="connsiteX2" fmla="*/ 9930 w 53456"/>
                  <a:gd name="connsiteY2" fmla="*/ 340 h 271939"/>
                  <a:gd name="connsiteX3" fmla="*/ 45844 w 53456"/>
                  <a:gd name="connsiteY3" fmla="*/ 9 h 271939"/>
                  <a:gd name="connsiteX4" fmla="*/ 53457 w 53456"/>
                  <a:gd name="connsiteY4" fmla="*/ 7787 h 271939"/>
                  <a:gd name="connsiteX5" fmla="*/ 53457 w 53456"/>
                  <a:gd name="connsiteY5" fmla="*/ 264644 h 271939"/>
                  <a:gd name="connsiteX6" fmla="*/ 45844 w 53456"/>
                  <a:gd name="connsiteY6" fmla="*/ 271926 h 271939"/>
                  <a:gd name="connsiteX7" fmla="*/ 7447 w 53456"/>
                  <a:gd name="connsiteY7" fmla="*/ 271926 h 271939"/>
                  <a:gd name="connsiteX8" fmla="*/ 331 w 53456"/>
                  <a:gd name="connsiteY8" fmla="*/ 264147 h 271939"/>
                  <a:gd name="connsiteX9" fmla="*/ 331 w 53456"/>
                  <a:gd name="connsiteY9" fmla="*/ 135719 h 27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456" h="271939">
                    <a:moveTo>
                      <a:pt x="166" y="135885"/>
                    </a:moveTo>
                    <a:cubicBezTo>
                      <a:pt x="166" y="93847"/>
                      <a:pt x="331" y="51976"/>
                      <a:pt x="0" y="9939"/>
                    </a:cubicBezTo>
                    <a:cubicBezTo>
                      <a:pt x="0" y="1829"/>
                      <a:pt x="2648" y="174"/>
                      <a:pt x="9930" y="340"/>
                    </a:cubicBezTo>
                    <a:cubicBezTo>
                      <a:pt x="21846" y="671"/>
                      <a:pt x="33762" y="340"/>
                      <a:pt x="45844" y="9"/>
                    </a:cubicBezTo>
                    <a:cubicBezTo>
                      <a:pt x="51636" y="-157"/>
                      <a:pt x="53457" y="1995"/>
                      <a:pt x="53457" y="7787"/>
                    </a:cubicBezTo>
                    <a:cubicBezTo>
                      <a:pt x="53291" y="93351"/>
                      <a:pt x="53291" y="179080"/>
                      <a:pt x="53457" y="264644"/>
                    </a:cubicBezTo>
                    <a:cubicBezTo>
                      <a:pt x="53457" y="270767"/>
                      <a:pt x="51305" y="272091"/>
                      <a:pt x="45844" y="271926"/>
                    </a:cubicBezTo>
                    <a:cubicBezTo>
                      <a:pt x="33100" y="271595"/>
                      <a:pt x="20191" y="271595"/>
                      <a:pt x="7447" y="271926"/>
                    </a:cubicBezTo>
                    <a:cubicBezTo>
                      <a:pt x="1324" y="272091"/>
                      <a:pt x="166" y="269774"/>
                      <a:pt x="331" y="264147"/>
                    </a:cubicBezTo>
                    <a:cubicBezTo>
                      <a:pt x="496" y="221283"/>
                      <a:pt x="331" y="178584"/>
                      <a:pt x="331" y="13571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FC7C34F-9073-96C5-5F70-84BBD5044892}"/>
                  </a:ext>
                </a:extLst>
              </p:cNvPr>
              <p:cNvSpPr/>
              <p:nvPr/>
            </p:nvSpPr>
            <p:spPr>
              <a:xfrm>
                <a:off x="2121408" y="1285221"/>
                <a:ext cx="98564" cy="100803"/>
              </a:xfrm>
              <a:custGeom>
                <a:avLst/>
                <a:gdLst>
                  <a:gd name="connsiteX0" fmla="*/ 76627 w 98564"/>
                  <a:gd name="connsiteY0" fmla="*/ 47995 h 100803"/>
                  <a:gd name="connsiteX1" fmla="*/ 86060 w 98564"/>
                  <a:gd name="connsiteY1" fmla="*/ 52133 h 100803"/>
                  <a:gd name="connsiteX2" fmla="*/ 98473 w 98564"/>
                  <a:gd name="connsiteY2" fmla="*/ 74806 h 100803"/>
                  <a:gd name="connsiteX3" fmla="*/ 82254 w 98564"/>
                  <a:gd name="connsiteY3" fmla="*/ 96983 h 100803"/>
                  <a:gd name="connsiteX4" fmla="*/ 62725 w 98564"/>
                  <a:gd name="connsiteY4" fmla="*/ 100790 h 100803"/>
                  <a:gd name="connsiteX5" fmla="*/ 6123 w 98564"/>
                  <a:gd name="connsiteY5" fmla="*/ 100790 h 100803"/>
                  <a:gd name="connsiteX6" fmla="*/ 0 w 98564"/>
                  <a:gd name="connsiteY6" fmla="*/ 94832 h 100803"/>
                  <a:gd name="connsiteX7" fmla="*/ 0 w 98564"/>
                  <a:gd name="connsiteY7" fmla="*/ 5793 h 100803"/>
                  <a:gd name="connsiteX8" fmla="*/ 5792 w 98564"/>
                  <a:gd name="connsiteY8" fmla="*/ 0 h 100803"/>
                  <a:gd name="connsiteX9" fmla="*/ 67359 w 98564"/>
                  <a:gd name="connsiteY9" fmla="*/ 497 h 100803"/>
                  <a:gd name="connsiteX10" fmla="*/ 81757 w 98564"/>
                  <a:gd name="connsiteY10" fmla="*/ 4303 h 100803"/>
                  <a:gd name="connsiteX11" fmla="*/ 84902 w 98564"/>
                  <a:gd name="connsiteY11" fmla="*/ 41541 h 100803"/>
                  <a:gd name="connsiteX12" fmla="*/ 79937 w 98564"/>
                  <a:gd name="connsiteY12" fmla="*/ 44685 h 100803"/>
                  <a:gd name="connsiteX13" fmla="*/ 76461 w 98564"/>
                  <a:gd name="connsiteY13" fmla="*/ 47995 h 100803"/>
                  <a:gd name="connsiteX14" fmla="*/ 45016 w 98564"/>
                  <a:gd name="connsiteY14" fmla="*/ 56932 h 100803"/>
                  <a:gd name="connsiteX15" fmla="*/ 27969 w 98564"/>
                  <a:gd name="connsiteY15" fmla="*/ 56932 h 100803"/>
                  <a:gd name="connsiteX16" fmla="*/ 22012 w 98564"/>
                  <a:gd name="connsiteY16" fmla="*/ 63552 h 100803"/>
                  <a:gd name="connsiteX17" fmla="*/ 25984 w 98564"/>
                  <a:gd name="connsiteY17" fmla="*/ 84074 h 100803"/>
                  <a:gd name="connsiteX18" fmla="*/ 64876 w 98564"/>
                  <a:gd name="connsiteY18" fmla="*/ 83578 h 100803"/>
                  <a:gd name="connsiteX19" fmla="*/ 74641 w 98564"/>
                  <a:gd name="connsiteY19" fmla="*/ 72489 h 100803"/>
                  <a:gd name="connsiteX20" fmla="*/ 66862 w 98564"/>
                  <a:gd name="connsiteY20" fmla="*/ 59249 h 100803"/>
                  <a:gd name="connsiteX21" fmla="*/ 45182 w 98564"/>
                  <a:gd name="connsiteY21" fmla="*/ 56932 h 100803"/>
                  <a:gd name="connsiteX22" fmla="*/ 43030 w 98564"/>
                  <a:gd name="connsiteY22" fmla="*/ 40713 h 100803"/>
                  <a:gd name="connsiteX23" fmla="*/ 43030 w 98564"/>
                  <a:gd name="connsiteY23" fmla="*/ 40548 h 100803"/>
                  <a:gd name="connsiteX24" fmla="*/ 57925 w 98564"/>
                  <a:gd name="connsiteY24" fmla="*/ 40548 h 100803"/>
                  <a:gd name="connsiteX25" fmla="*/ 70007 w 98564"/>
                  <a:gd name="connsiteY25" fmla="*/ 29625 h 100803"/>
                  <a:gd name="connsiteX26" fmla="*/ 59580 w 98564"/>
                  <a:gd name="connsiteY26" fmla="*/ 16881 h 100803"/>
                  <a:gd name="connsiteX27" fmla="*/ 26480 w 98564"/>
                  <a:gd name="connsiteY27" fmla="*/ 15723 h 100803"/>
                  <a:gd name="connsiteX28" fmla="*/ 21846 w 98564"/>
                  <a:gd name="connsiteY28" fmla="*/ 20357 h 100803"/>
                  <a:gd name="connsiteX29" fmla="*/ 38727 w 98564"/>
                  <a:gd name="connsiteY29" fmla="*/ 40879 h 100803"/>
                  <a:gd name="connsiteX30" fmla="*/ 42865 w 98564"/>
                  <a:gd name="connsiteY30" fmla="*/ 40879 h 10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8564" h="100803">
                    <a:moveTo>
                      <a:pt x="76627" y="47995"/>
                    </a:moveTo>
                    <a:cubicBezTo>
                      <a:pt x="78778" y="51305"/>
                      <a:pt x="83081" y="50312"/>
                      <a:pt x="86060" y="52133"/>
                    </a:cubicBezTo>
                    <a:cubicBezTo>
                      <a:pt x="94501" y="57429"/>
                      <a:pt x="99300" y="64711"/>
                      <a:pt x="98473" y="74806"/>
                    </a:cubicBezTo>
                    <a:cubicBezTo>
                      <a:pt x="97811" y="85564"/>
                      <a:pt x="91853" y="92846"/>
                      <a:pt x="82254" y="96983"/>
                    </a:cubicBezTo>
                    <a:cubicBezTo>
                      <a:pt x="76130" y="99631"/>
                      <a:pt x="69510" y="100955"/>
                      <a:pt x="62725" y="100790"/>
                    </a:cubicBezTo>
                    <a:cubicBezTo>
                      <a:pt x="43858" y="100790"/>
                      <a:pt x="24990" y="100624"/>
                      <a:pt x="6123" y="100790"/>
                    </a:cubicBezTo>
                    <a:cubicBezTo>
                      <a:pt x="1324" y="100790"/>
                      <a:pt x="0" y="99466"/>
                      <a:pt x="0" y="94832"/>
                    </a:cubicBezTo>
                    <a:cubicBezTo>
                      <a:pt x="165" y="65207"/>
                      <a:pt x="0" y="35417"/>
                      <a:pt x="0" y="5793"/>
                    </a:cubicBezTo>
                    <a:cubicBezTo>
                      <a:pt x="0" y="1324"/>
                      <a:pt x="1489" y="0"/>
                      <a:pt x="5792" y="0"/>
                    </a:cubicBezTo>
                    <a:cubicBezTo>
                      <a:pt x="26314" y="331"/>
                      <a:pt x="46837" y="331"/>
                      <a:pt x="67359" y="497"/>
                    </a:cubicBezTo>
                    <a:cubicBezTo>
                      <a:pt x="72489" y="497"/>
                      <a:pt x="77289" y="1986"/>
                      <a:pt x="81757" y="4303"/>
                    </a:cubicBezTo>
                    <a:cubicBezTo>
                      <a:pt x="96156" y="11585"/>
                      <a:pt x="97811" y="32107"/>
                      <a:pt x="84902" y="41541"/>
                    </a:cubicBezTo>
                    <a:cubicBezTo>
                      <a:pt x="83412" y="42699"/>
                      <a:pt x="81592" y="43527"/>
                      <a:pt x="79937" y="44685"/>
                    </a:cubicBezTo>
                    <a:cubicBezTo>
                      <a:pt x="78613" y="45513"/>
                      <a:pt x="76627" y="45678"/>
                      <a:pt x="76461" y="47995"/>
                    </a:cubicBezTo>
                    <a:close/>
                    <a:moveTo>
                      <a:pt x="45016" y="56932"/>
                    </a:moveTo>
                    <a:cubicBezTo>
                      <a:pt x="38562" y="56932"/>
                      <a:pt x="33265" y="57098"/>
                      <a:pt x="27969" y="56932"/>
                    </a:cubicBezTo>
                    <a:cubicBezTo>
                      <a:pt x="22839" y="56601"/>
                      <a:pt x="21350" y="59746"/>
                      <a:pt x="22012" y="63552"/>
                    </a:cubicBezTo>
                    <a:cubicBezTo>
                      <a:pt x="23335" y="70669"/>
                      <a:pt x="16881" y="81923"/>
                      <a:pt x="25984" y="84074"/>
                    </a:cubicBezTo>
                    <a:cubicBezTo>
                      <a:pt x="38396" y="86888"/>
                      <a:pt x="51967" y="86060"/>
                      <a:pt x="64876" y="83578"/>
                    </a:cubicBezTo>
                    <a:cubicBezTo>
                      <a:pt x="70503" y="82419"/>
                      <a:pt x="74144" y="78447"/>
                      <a:pt x="74641" y="72489"/>
                    </a:cubicBezTo>
                    <a:cubicBezTo>
                      <a:pt x="75137" y="66366"/>
                      <a:pt x="72820" y="61897"/>
                      <a:pt x="66862" y="59249"/>
                    </a:cubicBezTo>
                    <a:cubicBezTo>
                      <a:pt x="59415" y="55939"/>
                      <a:pt x="51471" y="57594"/>
                      <a:pt x="45182" y="56932"/>
                    </a:cubicBezTo>
                    <a:close/>
                    <a:moveTo>
                      <a:pt x="43030" y="40713"/>
                    </a:moveTo>
                    <a:cubicBezTo>
                      <a:pt x="43030" y="40713"/>
                      <a:pt x="43030" y="40713"/>
                      <a:pt x="43030" y="40548"/>
                    </a:cubicBezTo>
                    <a:cubicBezTo>
                      <a:pt x="47995" y="40548"/>
                      <a:pt x="52960" y="40713"/>
                      <a:pt x="57925" y="40548"/>
                    </a:cubicBezTo>
                    <a:cubicBezTo>
                      <a:pt x="64711" y="40217"/>
                      <a:pt x="69676" y="37072"/>
                      <a:pt x="70007" y="29625"/>
                    </a:cubicBezTo>
                    <a:cubicBezTo>
                      <a:pt x="70338" y="22508"/>
                      <a:pt x="66531" y="18371"/>
                      <a:pt x="59580" y="16881"/>
                    </a:cubicBezTo>
                    <a:cubicBezTo>
                      <a:pt x="48657" y="14564"/>
                      <a:pt x="37569" y="15888"/>
                      <a:pt x="26480" y="15723"/>
                    </a:cubicBezTo>
                    <a:cubicBezTo>
                      <a:pt x="23501" y="15723"/>
                      <a:pt x="22343" y="17378"/>
                      <a:pt x="21846" y="20357"/>
                    </a:cubicBezTo>
                    <a:cubicBezTo>
                      <a:pt x="19033" y="38396"/>
                      <a:pt x="20853" y="40879"/>
                      <a:pt x="38727" y="40879"/>
                    </a:cubicBezTo>
                    <a:lnTo>
                      <a:pt x="42865" y="40879"/>
                    </a:ln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759116E-D3C3-C27E-1D87-F774BBE0A91F}"/>
                  </a:ext>
                </a:extLst>
              </p:cNvPr>
              <p:cNvSpPr/>
              <p:nvPr/>
            </p:nvSpPr>
            <p:spPr>
              <a:xfrm>
                <a:off x="2234987" y="1281746"/>
                <a:ext cx="96742" cy="107314"/>
              </a:xfrm>
              <a:custGeom>
                <a:avLst/>
                <a:gdLst>
                  <a:gd name="connsiteX0" fmla="*/ 45963 w 96742"/>
                  <a:gd name="connsiteY0" fmla="*/ 107244 h 107314"/>
                  <a:gd name="connsiteX1" fmla="*/ 17331 w 96742"/>
                  <a:gd name="connsiteY1" fmla="*/ 100955 h 107314"/>
                  <a:gd name="connsiteX2" fmla="*/ 6077 w 96742"/>
                  <a:gd name="connsiteY2" fmla="*/ 91522 h 107314"/>
                  <a:gd name="connsiteX3" fmla="*/ 1113 w 96742"/>
                  <a:gd name="connsiteY3" fmla="*/ 74972 h 107314"/>
                  <a:gd name="connsiteX4" fmla="*/ 19152 w 96742"/>
                  <a:gd name="connsiteY4" fmla="*/ 72986 h 107314"/>
                  <a:gd name="connsiteX5" fmla="*/ 23455 w 96742"/>
                  <a:gd name="connsiteY5" fmla="*/ 77289 h 107314"/>
                  <a:gd name="connsiteX6" fmla="*/ 40336 w 96742"/>
                  <a:gd name="connsiteY6" fmla="*/ 91025 h 107314"/>
                  <a:gd name="connsiteX7" fmla="*/ 66982 w 96742"/>
                  <a:gd name="connsiteY7" fmla="*/ 87550 h 107314"/>
                  <a:gd name="connsiteX8" fmla="*/ 73602 w 96742"/>
                  <a:gd name="connsiteY8" fmla="*/ 75965 h 107314"/>
                  <a:gd name="connsiteX9" fmla="*/ 64996 w 96742"/>
                  <a:gd name="connsiteY9" fmla="*/ 66366 h 107314"/>
                  <a:gd name="connsiteX10" fmla="*/ 33882 w 96742"/>
                  <a:gd name="connsiteY10" fmla="*/ 61070 h 107314"/>
                  <a:gd name="connsiteX11" fmla="*/ 17994 w 96742"/>
                  <a:gd name="connsiteY11" fmla="*/ 56105 h 107314"/>
                  <a:gd name="connsiteX12" fmla="*/ 17497 w 96742"/>
                  <a:gd name="connsiteY12" fmla="*/ 7944 h 107314"/>
                  <a:gd name="connsiteX13" fmla="*/ 77408 w 96742"/>
                  <a:gd name="connsiteY13" fmla="*/ 7448 h 107314"/>
                  <a:gd name="connsiteX14" fmla="*/ 86511 w 96742"/>
                  <a:gd name="connsiteY14" fmla="*/ 15723 h 107314"/>
                  <a:gd name="connsiteX15" fmla="*/ 90483 w 96742"/>
                  <a:gd name="connsiteY15" fmla="*/ 31776 h 107314"/>
                  <a:gd name="connsiteX16" fmla="*/ 72443 w 96742"/>
                  <a:gd name="connsiteY16" fmla="*/ 33597 h 107314"/>
                  <a:gd name="connsiteX17" fmla="*/ 69630 w 96742"/>
                  <a:gd name="connsiteY17" fmla="*/ 29128 h 107314"/>
                  <a:gd name="connsiteX18" fmla="*/ 31399 w 96742"/>
                  <a:gd name="connsiteY18" fmla="*/ 20026 h 107314"/>
                  <a:gd name="connsiteX19" fmla="*/ 26931 w 96742"/>
                  <a:gd name="connsiteY19" fmla="*/ 31776 h 107314"/>
                  <a:gd name="connsiteX20" fmla="*/ 36695 w 96742"/>
                  <a:gd name="connsiteY20" fmla="*/ 40713 h 107314"/>
                  <a:gd name="connsiteX21" fmla="*/ 73602 w 96742"/>
                  <a:gd name="connsiteY21" fmla="*/ 46837 h 107314"/>
                  <a:gd name="connsiteX22" fmla="*/ 96606 w 96742"/>
                  <a:gd name="connsiteY22" fmla="*/ 70834 h 107314"/>
                  <a:gd name="connsiteX23" fmla="*/ 79560 w 96742"/>
                  <a:gd name="connsiteY23" fmla="*/ 100459 h 107314"/>
                  <a:gd name="connsiteX24" fmla="*/ 46129 w 96742"/>
                  <a:gd name="connsiteY24" fmla="*/ 107079 h 10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6742" h="107314">
                    <a:moveTo>
                      <a:pt x="45963" y="107244"/>
                    </a:moveTo>
                    <a:cubicBezTo>
                      <a:pt x="36530" y="107741"/>
                      <a:pt x="26600" y="105589"/>
                      <a:pt x="17331" y="100955"/>
                    </a:cubicBezTo>
                    <a:cubicBezTo>
                      <a:pt x="12863" y="98804"/>
                      <a:pt x="8891" y="95659"/>
                      <a:pt x="6077" y="91522"/>
                    </a:cubicBezTo>
                    <a:cubicBezTo>
                      <a:pt x="2602" y="86391"/>
                      <a:pt x="-2198" y="79937"/>
                      <a:pt x="1113" y="74972"/>
                    </a:cubicBezTo>
                    <a:cubicBezTo>
                      <a:pt x="4754" y="69510"/>
                      <a:pt x="12863" y="73151"/>
                      <a:pt x="19152" y="72986"/>
                    </a:cubicBezTo>
                    <a:cubicBezTo>
                      <a:pt x="21635" y="72986"/>
                      <a:pt x="22793" y="74806"/>
                      <a:pt x="23455" y="77289"/>
                    </a:cubicBezTo>
                    <a:cubicBezTo>
                      <a:pt x="25607" y="86060"/>
                      <a:pt x="32227" y="90032"/>
                      <a:pt x="40336" y="91025"/>
                    </a:cubicBezTo>
                    <a:cubicBezTo>
                      <a:pt x="49439" y="92184"/>
                      <a:pt x="58541" y="92846"/>
                      <a:pt x="66982" y="87550"/>
                    </a:cubicBezTo>
                    <a:cubicBezTo>
                      <a:pt x="71285" y="84736"/>
                      <a:pt x="73933" y="81261"/>
                      <a:pt x="73602" y="75965"/>
                    </a:cubicBezTo>
                    <a:cubicBezTo>
                      <a:pt x="73271" y="70503"/>
                      <a:pt x="70126" y="67193"/>
                      <a:pt x="64996" y="66366"/>
                    </a:cubicBezTo>
                    <a:cubicBezTo>
                      <a:pt x="54735" y="64380"/>
                      <a:pt x="44308" y="62559"/>
                      <a:pt x="33882" y="61070"/>
                    </a:cubicBezTo>
                    <a:cubicBezTo>
                      <a:pt x="28255" y="60242"/>
                      <a:pt x="22959" y="58587"/>
                      <a:pt x="17994" y="56105"/>
                    </a:cubicBezTo>
                    <a:cubicBezTo>
                      <a:pt x="-1204" y="46009"/>
                      <a:pt x="-1866" y="18702"/>
                      <a:pt x="17497" y="7944"/>
                    </a:cubicBezTo>
                    <a:cubicBezTo>
                      <a:pt x="37026" y="-2813"/>
                      <a:pt x="57383" y="-2317"/>
                      <a:pt x="77408" y="7448"/>
                    </a:cubicBezTo>
                    <a:cubicBezTo>
                      <a:pt x="81215" y="9268"/>
                      <a:pt x="84028" y="12413"/>
                      <a:pt x="86511" y="15723"/>
                    </a:cubicBezTo>
                    <a:cubicBezTo>
                      <a:pt x="89986" y="20522"/>
                      <a:pt x="93793" y="27308"/>
                      <a:pt x="90483" y="31776"/>
                    </a:cubicBezTo>
                    <a:cubicBezTo>
                      <a:pt x="86676" y="36907"/>
                      <a:pt x="78567" y="33100"/>
                      <a:pt x="72443" y="33597"/>
                    </a:cubicBezTo>
                    <a:cubicBezTo>
                      <a:pt x="69795" y="33762"/>
                      <a:pt x="70292" y="30783"/>
                      <a:pt x="69630" y="29128"/>
                    </a:cubicBezTo>
                    <a:cubicBezTo>
                      <a:pt x="64003" y="15888"/>
                      <a:pt x="42488" y="10758"/>
                      <a:pt x="31399" y="20026"/>
                    </a:cubicBezTo>
                    <a:cubicBezTo>
                      <a:pt x="27593" y="23170"/>
                      <a:pt x="25938" y="26977"/>
                      <a:pt x="26931" y="31776"/>
                    </a:cubicBezTo>
                    <a:cubicBezTo>
                      <a:pt x="28089" y="37072"/>
                      <a:pt x="31896" y="39555"/>
                      <a:pt x="36695" y="40713"/>
                    </a:cubicBezTo>
                    <a:cubicBezTo>
                      <a:pt x="48942" y="43527"/>
                      <a:pt x="61520" y="43692"/>
                      <a:pt x="73602" y="46837"/>
                    </a:cubicBezTo>
                    <a:cubicBezTo>
                      <a:pt x="87173" y="50312"/>
                      <a:pt x="95448" y="58587"/>
                      <a:pt x="96606" y="70834"/>
                    </a:cubicBezTo>
                    <a:cubicBezTo>
                      <a:pt x="97765" y="83412"/>
                      <a:pt x="91476" y="94997"/>
                      <a:pt x="79560" y="100459"/>
                    </a:cubicBezTo>
                    <a:cubicBezTo>
                      <a:pt x="69299" y="105258"/>
                      <a:pt x="58541" y="107244"/>
                      <a:pt x="46129" y="107079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DFAB5CE-E1F2-F64E-CA4E-86C1AF6D7859}"/>
                  </a:ext>
                </a:extLst>
              </p:cNvPr>
              <p:cNvSpPr/>
              <p:nvPr/>
            </p:nvSpPr>
            <p:spPr>
              <a:xfrm>
                <a:off x="1980879" y="1284324"/>
                <a:ext cx="124421" cy="102521"/>
              </a:xfrm>
              <a:custGeom>
                <a:avLst/>
                <a:gdLst>
                  <a:gd name="connsiteX0" fmla="*/ 110904 w 124421"/>
                  <a:gd name="connsiteY0" fmla="*/ 101687 h 102521"/>
                  <a:gd name="connsiteX1" fmla="*/ 94520 w 124421"/>
                  <a:gd name="connsiteY1" fmla="*/ 90599 h 102521"/>
                  <a:gd name="connsiteX2" fmla="*/ 75156 w 124421"/>
                  <a:gd name="connsiteY2" fmla="*/ 78517 h 102521"/>
                  <a:gd name="connsiteX3" fmla="*/ 41063 w 124421"/>
                  <a:gd name="connsiteY3" fmla="*/ 78517 h 102521"/>
                  <a:gd name="connsiteX4" fmla="*/ 29975 w 124421"/>
                  <a:gd name="connsiteY4" fmla="*/ 85634 h 102521"/>
                  <a:gd name="connsiteX5" fmla="*/ 28154 w 124421"/>
                  <a:gd name="connsiteY5" fmla="*/ 89275 h 102521"/>
                  <a:gd name="connsiteX6" fmla="*/ 22031 w 124421"/>
                  <a:gd name="connsiteY6" fmla="*/ 100529 h 102521"/>
                  <a:gd name="connsiteX7" fmla="*/ 2998 w 124421"/>
                  <a:gd name="connsiteY7" fmla="*/ 101356 h 102521"/>
                  <a:gd name="connsiteX8" fmla="*/ 2005 w 124421"/>
                  <a:gd name="connsiteY8" fmla="*/ 95564 h 102521"/>
                  <a:gd name="connsiteX9" fmla="*/ 32292 w 124421"/>
                  <a:gd name="connsiteY9" fmla="*/ 33832 h 102521"/>
                  <a:gd name="connsiteX10" fmla="*/ 46194 w 124421"/>
                  <a:gd name="connsiteY10" fmla="*/ 5531 h 102521"/>
                  <a:gd name="connsiteX11" fmla="*/ 53807 w 124421"/>
                  <a:gd name="connsiteY11" fmla="*/ 732 h 102521"/>
                  <a:gd name="connsiteX12" fmla="*/ 55462 w 124421"/>
                  <a:gd name="connsiteY12" fmla="*/ 732 h 102521"/>
                  <a:gd name="connsiteX13" fmla="*/ 85914 w 124421"/>
                  <a:gd name="connsiteY13" fmla="*/ 18937 h 102521"/>
                  <a:gd name="connsiteX14" fmla="*/ 121662 w 124421"/>
                  <a:gd name="connsiteY14" fmla="*/ 92750 h 102521"/>
                  <a:gd name="connsiteX15" fmla="*/ 116366 w 124421"/>
                  <a:gd name="connsiteY15" fmla="*/ 101356 h 102521"/>
                  <a:gd name="connsiteX16" fmla="*/ 110904 w 124421"/>
                  <a:gd name="connsiteY16" fmla="*/ 101356 h 102521"/>
                  <a:gd name="connsiteX17" fmla="*/ 60923 w 124421"/>
                  <a:gd name="connsiteY17" fmla="*/ 62298 h 102521"/>
                  <a:gd name="connsiteX18" fmla="*/ 60923 w 124421"/>
                  <a:gd name="connsiteY18" fmla="*/ 62298 h 102521"/>
                  <a:gd name="connsiteX19" fmla="*/ 75818 w 124421"/>
                  <a:gd name="connsiteY19" fmla="*/ 62298 h 102521"/>
                  <a:gd name="connsiteX20" fmla="*/ 78632 w 124421"/>
                  <a:gd name="connsiteY20" fmla="*/ 57664 h 102521"/>
                  <a:gd name="connsiteX21" fmla="*/ 63737 w 124421"/>
                  <a:gd name="connsiteY21" fmla="*/ 25391 h 102521"/>
                  <a:gd name="connsiteX22" fmla="*/ 60592 w 124421"/>
                  <a:gd name="connsiteY22" fmla="*/ 21916 h 102521"/>
                  <a:gd name="connsiteX23" fmla="*/ 57448 w 124421"/>
                  <a:gd name="connsiteY23" fmla="*/ 25391 h 102521"/>
                  <a:gd name="connsiteX24" fmla="*/ 48014 w 124421"/>
                  <a:gd name="connsiteY24" fmla="*/ 45583 h 102521"/>
                  <a:gd name="connsiteX25" fmla="*/ 59103 w 124421"/>
                  <a:gd name="connsiteY25" fmla="*/ 62298 h 102521"/>
                  <a:gd name="connsiteX26" fmla="*/ 60758 w 124421"/>
                  <a:gd name="connsiteY26" fmla="*/ 62298 h 10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4421" h="102521">
                    <a:moveTo>
                      <a:pt x="110904" y="101687"/>
                    </a:moveTo>
                    <a:cubicBezTo>
                      <a:pt x="102133" y="104666"/>
                      <a:pt x="97002" y="99370"/>
                      <a:pt x="94520" y="90599"/>
                    </a:cubicBezTo>
                    <a:cubicBezTo>
                      <a:pt x="91541" y="80669"/>
                      <a:pt x="85417" y="77690"/>
                      <a:pt x="75156" y="78517"/>
                    </a:cubicBezTo>
                    <a:cubicBezTo>
                      <a:pt x="63902" y="79510"/>
                      <a:pt x="52483" y="78848"/>
                      <a:pt x="41063" y="78517"/>
                    </a:cubicBezTo>
                    <a:cubicBezTo>
                      <a:pt x="35602" y="78517"/>
                      <a:pt x="31133" y="79179"/>
                      <a:pt x="29975" y="85634"/>
                    </a:cubicBezTo>
                    <a:cubicBezTo>
                      <a:pt x="29809" y="86958"/>
                      <a:pt x="28651" y="88116"/>
                      <a:pt x="28154" y="89275"/>
                    </a:cubicBezTo>
                    <a:cubicBezTo>
                      <a:pt x="26168" y="93081"/>
                      <a:pt x="25837" y="99370"/>
                      <a:pt x="22031" y="100529"/>
                    </a:cubicBezTo>
                    <a:cubicBezTo>
                      <a:pt x="16073" y="102184"/>
                      <a:pt x="9453" y="101853"/>
                      <a:pt x="2998" y="101356"/>
                    </a:cubicBezTo>
                    <a:cubicBezTo>
                      <a:pt x="-2463" y="101025"/>
                      <a:pt x="1012" y="97384"/>
                      <a:pt x="2005" y="95564"/>
                    </a:cubicBezTo>
                    <a:cubicBezTo>
                      <a:pt x="12101" y="74876"/>
                      <a:pt x="22196" y="54354"/>
                      <a:pt x="32292" y="33832"/>
                    </a:cubicBezTo>
                    <a:cubicBezTo>
                      <a:pt x="36926" y="24398"/>
                      <a:pt x="41725" y="15130"/>
                      <a:pt x="46194" y="5531"/>
                    </a:cubicBezTo>
                    <a:cubicBezTo>
                      <a:pt x="47849" y="2056"/>
                      <a:pt x="50000" y="235"/>
                      <a:pt x="53807" y="732"/>
                    </a:cubicBezTo>
                    <a:cubicBezTo>
                      <a:pt x="54303" y="732"/>
                      <a:pt x="54965" y="732"/>
                      <a:pt x="55462" y="732"/>
                    </a:cubicBezTo>
                    <a:cubicBezTo>
                      <a:pt x="71019" y="-2247"/>
                      <a:pt x="79625" y="3876"/>
                      <a:pt x="85914" y="18937"/>
                    </a:cubicBezTo>
                    <a:cubicBezTo>
                      <a:pt x="96506" y="44093"/>
                      <a:pt x="109580" y="68256"/>
                      <a:pt x="121662" y="92750"/>
                    </a:cubicBezTo>
                    <a:cubicBezTo>
                      <a:pt x="125965" y="101356"/>
                      <a:pt x="125965" y="101356"/>
                      <a:pt x="116366" y="101356"/>
                    </a:cubicBezTo>
                    <a:cubicBezTo>
                      <a:pt x="115042" y="101356"/>
                      <a:pt x="113552" y="101356"/>
                      <a:pt x="110904" y="101356"/>
                    </a:cubicBezTo>
                    <a:close/>
                    <a:moveTo>
                      <a:pt x="60923" y="62298"/>
                    </a:moveTo>
                    <a:lnTo>
                      <a:pt x="60923" y="62298"/>
                    </a:lnTo>
                    <a:cubicBezTo>
                      <a:pt x="65888" y="62298"/>
                      <a:pt x="70853" y="62298"/>
                      <a:pt x="75818" y="62298"/>
                    </a:cubicBezTo>
                    <a:cubicBezTo>
                      <a:pt x="79128" y="62298"/>
                      <a:pt x="80287" y="61305"/>
                      <a:pt x="78632" y="57664"/>
                    </a:cubicBezTo>
                    <a:cubicBezTo>
                      <a:pt x="73501" y="46907"/>
                      <a:pt x="68702" y="36149"/>
                      <a:pt x="63737" y="25391"/>
                    </a:cubicBezTo>
                    <a:cubicBezTo>
                      <a:pt x="63075" y="24067"/>
                      <a:pt x="62744" y="21916"/>
                      <a:pt x="60592" y="21916"/>
                    </a:cubicBezTo>
                    <a:cubicBezTo>
                      <a:pt x="58606" y="21916"/>
                      <a:pt x="58110" y="23902"/>
                      <a:pt x="57448" y="25391"/>
                    </a:cubicBezTo>
                    <a:cubicBezTo>
                      <a:pt x="54138" y="32012"/>
                      <a:pt x="50993" y="38797"/>
                      <a:pt x="48014" y="45583"/>
                    </a:cubicBezTo>
                    <a:cubicBezTo>
                      <a:pt x="42938" y="56726"/>
                      <a:pt x="46636" y="62298"/>
                      <a:pt x="59103" y="62298"/>
                    </a:cubicBezTo>
                    <a:cubicBezTo>
                      <a:pt x="59103" y="62298"/>
                      <a:pt x="60261" y="62298"/>
                      <a:pt x="60758" y="62298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ABEEA3E-A1FF-4E94-63C8-D3B87331A7DA}"/>
                  </a:ext>
                </a:extLst>
              </p:cNvPr>
              <p:cNvSpPr/>
              <p:nvPr/>
            </p:nvSpPr>
            <p:spPr>
              <a:xfrm>
                <a:off x="1914367" y="1175979"/>
                <a:ext cx="55939" cy="59757"/>
              </a:xfrm>
              <a:custGeom>
                <a:avLst/>
                <a:gdLst>
                  <a:gd name="connsiteX0" fmla="*/ 0 w 55939"/>
                  <a:gd name="connsiteY0" fmla="*/ 29802 h 59757"/>
                  <a:gd name="connsiteX1" fmla="*/ 0 w 55939"/>
                  <a:gd name="connsiteY1" fmla="*/ 5639 h 59757"/>
                  <a:gd name="connsiteX2" fmla="*/ 5792 w 55939"/>
                  <a:gd name="connsiteY2" fmla="*/ 12 h 59757"/>
                  <a:gd name="connsiteX3" fmla="*/ 49154 w 55939"/>
                  <a:gd name="connsiteY3" fmla="*/ 674 h 59757"/>
                  <a:gd name="connsiteX4" fmla="*/ 55608 w 55939"/>
                  <a:gd name="connsiteY4" fmla="*/ 6963 h 59757"/>
                  <a:gd name="connsiteX5" fmla="*/ 55939 w 55939"/>
                  <a:gd name="connsiteY5" fmla="*/ 53634 h 59757"/>
                  <a:gd name="connsiteX6" fmla="*/ 50147 w 55939"/>
                  <a:gd name="connsiteY6" fmla="*/ 59592 h 59757"/>
                  <a:gd name="connsiteX7" fmla="*/ 5958 w 55939"/>
                  <a:gd name="connsiteY7" fmla="*/ 59758 h 59757"/>
                  <a:gd name="connsiteX8" fmla="*/ 166 w 55939"/>
                  <a:gd name="connsiteY8" fmla="*/ 53965 h 59757"/>
                  <a:gd name="connsiteX9" fmla="*/ 166 w 55939"/>
                  <a:gd name="connsiteY9" fmla="*/ 29802 h 59757"/>
                  <a:gd name="connsiteX10" fmla="*/ 166 w 55939"/>
                  <a:gd name="connsiteY10" fmla="*/ 29802 h 59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939" h="59757">
                    <a:moveTo>
                      <a:pt x="0" y="29802"/>
                    </a:moveTo>
                    <a:cubicBezTo>
                      <a:pt x="0" y="21693"/>
                      <a:pt x="0" y="13749"/>
                      <a:pt x="0" y="5639"/>
                    </a:cubicBezTo>
                    <a:cubicBezTo>
                      <a:pt x="0" y="1336"/>
                      <a:pt x="1324" y="-153"/>
                      <a:pt x="5792" y="12"/>
                    </a:cubicBezTo>
                    <a:cubicBezTo>
                      <a:pt x="20191" y="509"/>
                      <a:pt x="34590" y="840"/>
                      <a:pt x="49154" y="674"/>
                    </a:cubicBezTo>
                    <a:cubicBezTo>
                      <a:pt x="53953" y="674"/>
                      <a:pt x="55443" y="2660"/>
                      <a:pt x="55608" y="6963"/>
                    </a:cubicBezTo>
                    <a:cubicBezTo>
                      <a:pt x="55608" y="22520"/>
                      <a:pt x="55608" y="38077"/>
                      <a:pt x="55939" y="53634"/>
                    </a:cubicBezTo>
                    <a:cubicBezTo>
                      <a:pt x="55939" y="57772"/>
                      <a:pt x="54450" y="59592"/>
                      <a:pt x="50147" y="59592"/>
                    </a:cubicBezTo>
                    <a:cubicBezTo>
                      <a:pt x="35417" y="59592"/>
                      <a:pt x="20688" y="59592"/>
                      <a:pt x="5958" y="59758"/>
                    </a:cubicBezTo>
                    <a:cubicBezTo>
                      <a:pt x="1490" y="59758"/>
                      <a:pt x="166" y="58103"/>
                      <a:pt x="166" y="53965"/>
                    </a:cubicBezTo>
                    <a:cubicBezTo>
                      <a:pt x="331" y="45856"/>
                      <a:pt x="166" y="37912"/>
                      <a:pt x="166" y="29802"/>
                    </a:cubicBezTo>
                    <a:cubicBezTo>
                      <a:pt x="166" y="29802"/>
                      <a:pt x="166" y="29802"/>
                      <a:pt x="166" y="29802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2ACEDF-A407-24A0-C742-5F3FE11E7FA3}"/>
                  </a:ext>
                </a:extLst>
              </p:cNvPr>
              <p:cNvSpPr/>
              <p:nvPr/>
            </p:nvSpPr>
            <p:spPr>
              <a:xfrm>
                <a:off x="2278279" y="855243"/>
                <a:ext cx="52817" cy="58429"/>
              </a:xfrm>
              <a:custGeom>
                <a:avLst/>
                <a:gdLst>
                  <a:gd name="connsiteX0" fmla="*/ 188 w 52817"/>
                  <a:gd name="connsiteY0" fmla="*/ 28640 h 58429"/>
                  <a:gd name="connsiteX1" fmla="*/ 188 w 52817"/>
                  <a:gd name="connsiteY1" fmla="*/ 6959 h 58429"/>
                  <a:gd name="connsiteX2" fmla="*/ 6477 w 52817"/>
                  <a:gd name="connsiteY2" fmla="*/ 8 h 58429"/>
                  <a:gd name="connsiteX3" fmla="*/ 46363 w 52817"/>
                  <a:gd name="connsiteY3" fmla="*/ 8 h 58429"/>
                  <a:gd name="connsiteX4" fmla="*/ 52818 w 52817"/>
                  <a:gd name="connsiteY4" fmla="*/ 5304 h 58429"/>
                  <a:gd name="connsiteX5" fmla="*/ 52818 w 52817"/>
                  <a:gd name="connsiteY5" fmla="*/ 53630 h 58429"/>
                  <a:gd name="connsiteX6" fmla="*/ 47687 w 52817"/>
                  <a:gd name="connsiteY6" fmla="*/ 58430 h 58429"/>
                  <a:gd name="connsiteX7" fmla="*/ 4326 w 52817"/>
                  <a:gd name="connsiteY7" fmla="*/ 58099 h 58429"/>
                  <a:gd name="connsiteX8" fmla="*/ 23 w 52817"/>
                  <a:gd name="connsiteY8" fmla="*/ 52637 h 58429"/>
                  <a:gd name="connsiteX9" fmla="*/ 23 w 52817"/>
                  <a:gd name="connsiteY9" fmla="*/ 28474 h 58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817" h="58429">
                    <a:moveTo>
                      <a:pt x="188" y="28640"/>
                    </a:moveTo>
                    <a:cubicBezTo>
                      <a:pt x="188" y="21358"/>
                      <a:pt x="354" y="14241"/>
                      <a:pt x="188" y="6959"/>
                    </a:cubicBezTo>
                    <a:cubicBezTo>
                      <a:pt x="23" y="2160"/>
                      <a:pt x="1016" y="-157"/>
                      <a:pt x="6477" y="8"/>
                    </a:cubicBezTo>
                    <a:cubicBezTo>
                      <a:pt x="19717" y="339"/>
                      <a:pt x="33123" y="174"/>
                      <a:pt x="46363" y="8"/>
                    </a:cubicBezTo>
                    <a:cubicBezTo>
                      <a:pt x="50169" y="8"/>
                      <a:pt x="52818" y="505"/>
                      <a:pt x="52818" y="5304"/>
                    </a:cubicBezTo>
                    <a:cubicBezTo>
                      <a:pt x="52818" y="21358"/>
                      <a:pt x="52818" y="37411"/>
                      <a:pt x="52818" y="53630"/>
                    </a:cubicBezTo>
                    <a:cubicBezTo>
                      <a:pt x="52818" y="57602"/>
                      <a:pt x="50831" y="58430"/>
                      <a:pt x="47687" y="58430"/>
                    </a:cubicBezTo>
                    <a:cubicBezTo>
                      <a:pt x="33288" y="58430"/>
                      <a:pt x="18890" y="58099"/>
                      <a:pt x="4326" y="58099"/>
                    </a:cubicBezTo>
                    <a:cubicBezTo>
                      <a:pt x="519" y="58099"/>
                      <a:pt x="-143" y="55947"/>
                      <a:pt x="23" y="52637"/>
                    </a:cubicBezTo>
                    <a:cubicBezTo>
                      <a:pt x="23" y="44528"/>
                      <a:pt x="23" y="36584"/>
                      <a:pt x="23" y="28474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35A2627-0577-B76D-73D4-B0E8ACADEC83}"/>
                  </a:ext>
                </a:extLst>
              </p:cNvPr>
              <p:cNvSpPr/>
              <p:nvPr/>
            </p:nvSpPr>
            <p:spPr>
              <a:xfrm>
                <a:off x="1899959" y="1285213"/>
                <a:ext cx="75936" cy="100797"/>
              </a:xfrm>
              <a:custGeom>
                <a:avLst/>
                <a:gdLst>
                  <a:gd name="connsiteX0" fmla="*/ 9 w 75936"/>
                  <a:gd name="connsiteY0" fmla="*/ 50651 h 100797"/>
                  <a:gd name="connsiteX1" fmla="*/ 9 w 75936"/>
                  <a:gd name="connsiteY1" fmla="*/ 8118 h 100797"/>
                  <a:gd name="connsiteX2" fmla="*/ 7787 w 75936"/>
                  <a:gd name="connsiteY2" fmla="*/ 8 h 100797"/>
                  <a:gd name="connsiteX3" fmla="*/ 21855 w 75936"/>
                  <a:gd name="connsiteY3" fmla="*/ 14076 h 100797"/>
                  <a:gd name="connsiteX4" fmla="*/ 21689 w 75936"/>
                  <a:gd name="connsiteY4" fmla="*/ 74814 h 100797"/>
                  <a:gd name="connsiteX5" fmla="*/ 31619 w 75936"/>
                  <a:gd name="connsiteY5" fmla="*/ 84248 h 100797"/>
                  <a:gd name="connsiteX6" fmla="*/ 69188 w 75936"/>
                  <a:gd name="connsiteY6" fmla="*/ 83917 h 100797"/>
                  <a:gd name="connsiteX7" fmla="*/ 75642 w 75936"/>
                  <a:gd name="connsiteY7" fmla="*/ 94674 h 100797"/>
                  <a:gd name="connsiteX8" fmla="*/ 69023 w 75936"/>
                  <a:gd name="connsiteY8" fmla="*/ 100798 h 100797"/>
                  <a:gd name="connsiteX9" fmla="*/ 7291 w 75936"/>
                  <a:gd name="connsiteY9" fmla="*/ 100798 h 100797"/>
                  <a:gd name="connsiteX10" fmla="*/ 9 w 75936"/>
                  <a:gd name="connsiteY10" fmla="*/ 93847 h 100797"/>
                  <a:gd name="connsiteX11" fmla="*/ 9 w 75936"/>
                  <a:gd name="connsiteY11" fmla="*/ 50486 h 100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936" h="100797">
                    <a:moveTo>
                      <a:pt x="9" y="50651"/>
                    </a:moveTo>
                    <a:cubicBezTo>
                      <a:pt x="9" y="36418"/>
                      <a:pt x="174" y="22351"/>
                      <a:pt x="9" y="8118"/>
                    </a:cubicBezTo>
                    <a:cubicBezTo>
                      <a:pt x="9" y="2160"/>
                      <a:pt x="1167" y="-157"/>
                      <a:pt x="7787" y="8"/>
                    </a:cubicBezTo>
                    <a:cubicBezTo>
                      <a:pt x="21855" y="505"/>
                      <a:pt x="21855" y="8"/>
                      <a:pt x="21855" y="14076"/>
                    </a:cubicBezTo>
                    <a:cubicBezTo>
                      <a:pt x="21855" y="34432"/>
                      <a:pt x="22186" y="54623"/>
                      <a:pt x="21689" y="74814"/>
                    </a:cubicBezTo>
                    <a:cubicBezTo>
                      <a:pt x="21524" y="82924"/>
                      <a:pt x="24337" y="84579"/>
                      <a:pt x="31619" y="84248"/>
                    </a:cubicBezTo>
                    <a:cubicBezTo>
                      <a:pt x="44032" y="83751"/>
                      <a:pt x="56610" y="84413"/>
                      <a:pt x="69188" y="83917"/>
                    </a:cubicBezTo>
                    <a:cubicBezTo>
                      <a:pt x="78953" y="83586"/>
                      <a:pt x="74650" y="90371"/>
                      <a:pt x="75642" y="94674"/>
                    </a:cubicBezTo>
                    <a:cubicBezTo>
                      <a:pt x="76967" y="100467"/>
                      <a:pt x="73657" y="100798"/>
                      <a:pt x="69023" y="100798"/>
                    </a:cubicBezTo>
                    <a:cubicBezTo>
                      <a:pt x="48500" y="100632"/>
                      <a:pt x="27978" y="100632"/>
                      <a:pt x="7291" y="100798"/>
                    </a:cubicBezTo>
                    <a:cubicBezTo>
                      <a:pt x="1995" y="100798"/>
                      <a:pt x="-157" y="99474"/>
                      <a:pt x="9" y="93847"/>
                    </a:cubicBezTo>
                    <a:cubicBezTo>
                      <a:pt x="340" y="79448"/>
                      <a:pt x="9" y="65050"/>
                      <a:pt x="9" y="50486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A41B304-4522-A633-68F8-4C148F330AE3}"/>
                  </a:ext>
                </a:extLst>
              </p:cNvPr>
              <p:cNvSpPr/>
              <p:nvPr/>
            </p:nvSpPr>
            <p:spPr>
              <a:xfrm>
                <a:off x="1350991" y="1147691"/>
                <a:ext cx="3653" cy="7447"/>
              </a:xfrm>
              <a:custGeom>
                <a:avLst/>
                <a:gdLst>
                  <a:gd name="connsiteX0" fmla="*/ 3654 w 3653"/>
                  <a:gd name="connsiteY0" fmla="*/ 0 h 7447"/>
                  <a:gd name="connsiteX1" fmla="*/ 509 w 3653"/>
                  <a:gd name="connsiteY1" fmla="*/ 7448 h 7447"/>
                  <a:gd name="connsiteX2" fmla="*/ 3654 w 3653"/>
                  <a:gd name="connsiteY2" fmla="*/ 0 h 7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53" h="7447">
                    <a:moveTo>
                      <a:pt x="3654" y="0"/>
                    </a:moveTo>
                    <a:cubicBezTo>
                      <a:pt x="3323" y="2814"/>
                      <a:pt x="3323" y="5793"/>
                      <a:pt x="509" y="7448"/>
                    </a:cubicBezTo>
                    <a:cubicBezTo>
                      <a:pt x="-318" y="4138"/>
                      <a:pt x="-649" y="1158"/>
                      <a:pt x="3654" y="0"/>
                    </a:cubicBezTo>
                    <a:close/>
                  </a:path>
                </a:pathLst>
              </a:custGeom>
              <a:grpFill/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kern="0"/>
                </a:defPPr>
              </a:lstStyle>
              <a:p>
                <a:endParaRPr lang="en-US" sz="2400"/>
              </a:p>
            </p:txBody>
          </p:sp>
        </p:grp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A29913AF-B7DF-C852-17B7-A0F8142E4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02" y="6051353"/>
              <a:ext cx="1045299" cy="51675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7F974E-E5E5-5A8B-CF01-235D5C9FBF7C}"/>
                </a:ext>
              </a:extLst>
            </p:cNvPr>
            <p:cNvCxnSpPr/>
            <p:nvPr/>
          </p:nvCxnSpPr>
          <p:spPr>
            <a:xfrm>
              <a:off x="1625601" y="6125028"/>
              <a:ext cx="0" cy="3696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2. Search Engines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1445" y="2093079"/>
            <a:ext cx="778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5080" indent="-19748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Text based Gen AI tools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Recommendation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Translation Services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Email Filters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Resume Screening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A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Categorizations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85400" y="2425650"/>
            <a:ext cx="2256299" cy="1486499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6256199" y="1901269"/>
            <a:ext cx="1928495" cy="333375"/>
            <a:chOff x="6256199" y="1901269"/>
            <a:chExt cx="1928495" cy="333375"/>
          </a:xfrm>
        </p:grpSpPr>
        <p:sp>
          <p:nvSpPr>
            <p:cNvPr id="46" name="object 46"/>
            <p:cNvSpPr/>
            <p:nvPr/>
          </p:nvSpPr>
          <p:spPr>
            <a:xfrm>
              <a:off x="6268899" y="1913969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1851299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9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9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268899" y="1913969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9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9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504934" y="1916994"/>
            <a:ext cx="14300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Yahoo Search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749524" y="1899920"/>
            <a:ext cx="1928495" cy="333375"/>
            <a:chOff x="3749524" y="1899920"/>
            <a:chExt cx="1928495" cy="333375"/>
          </a:xfrm>
        </p:grpSpPr>
        <p:sp>
          <p:nvSpPr>
            <p:cNvPr id="50" name="object 50"/>
            <p:cNvSpPr/>
            <p:nvPr/>
          </p:nvSpPr>
          <p:spPr>
            <a:xfrm>
              <a:off x="3762224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1851298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762224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905836" y="1915644"/>
            <a:ext cx="1615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Chrome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85374" y="2425650"/>
            <a:ext cx="2256299" cy="1486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3. Virtual Assistants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1445" y="2093079"/>
            <a:ext cx="778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5080" indent="-19748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Text based Gen AI tools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9639B1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A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Recommendation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Translation Services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Email Filters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Resume Screening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Categorizations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6256199" y="1901275"/>
            <a:ext cx="1995805" cy="333375"/>
            <a:chOff x="6256199" y="1901275"/>
            <a:chExt cx="1995805" cy="333375"/>
          </a:xfrm>
        </p:grpSpPr>
        <p:sp>
          <p:nvSpPr>
            <p:cNvPr id="45" name="object 45"/>
            <p:cNvSpPr/>
            <p:nvPr/>
          </p:nvSpPr>
          <p:spPr>
            <a:xfrm>
              <a:off x="6268899" y="1913975"/>
              <a:ext cx="1970405" cy="307975"/>
            </a:xfrm>
            <a:custGeom>
              <a:avLst/>
              <a:gdLst/>
              <a:ahLst/>
              <a:cxnLst/>
              <a:rect l="l" t="t" r="r" b="b"/>
              <a:pathLst>
                <a:path w="1970404" h="307975">
                  <a:moveTo>
                    <a:pt x="1919099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919099" y="0"/>
                  </a:lnTo>
                  <a:lnTo>
                    <a:pt x="1955374" y="15025"/>
                  </a:lnTo>
                  <a:lnTo>
                    <a:pt x="1970399" y="51300"/>
                  </a:lnTo>
                  <a:lnTo>
                    <a:pt x="1970399" y="256498"/>
                  </a:lnTo>
                  <a:lnTo>
                    <a:pt x="1966368" y="276467"/>
                  </a:lnTo>
                  <a:lnTo>
                    <a:pt x="1955374" y="292774"/>
                  </a:lnTo>
                  <a:lnTo>
                    <a:pt x="1939067" y="303768"/>
                  </a:lnTo>
                  <a:lnTo>
                    <a:pt x="1919099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268899" y="1913975"/>
              <a:ext cx="1970405" cy="307975"/>
            </a:xfrm>
            <a:custGeom>
              <a:avLst/>
              <a:gdLst/>
              <a:ahLst/>
              <a:cxnLst/>
              <a:rect l="l" t="t" r="r" b="b"/>
              <a:pathLst>
                <a:path w="1970404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919099" y="0"/>
                  </a:lnTo>
                  <a:lnTo>
                    <a:pt x="1955374" y="15025"/>
                  </a:lnTo>
                  <a:lnTo>
                    <a:pt x="1970399" y="51300"/>
                  </a:lnTo>
                  <a:lnTo>
                    <a:pt x="1970399" y="256498"/>
                  </a:lnTo>
                  <a:lnTo>
                    <a:pt x="1966368" y="276467"/>
                  </a:lnTo>
                  <a:lnTo>
                    <a:pt x="1955374" y="292774"/>
                  </a:lnTo>
                  <a:lnTo>
                    <a:pt x="1939067" y="303768"/>
                  </a:lnTo>
                  <a:lnTo>
                    <a:pt x="1919099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354758" y="1916999"/>
            <a:ext cx="17983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630724" y="1899924"/>
            <a:ext cx="2123440" cy="333375"/>
            <a:chOff x="3630724" y="1899924"/>
            <a:chExt cx="2123440" cy="333375"/>
          </a:xfrm>
        </p:grpSpPr>
        <p:sp>
          <p:nvSpPr>
            <p:cNvPr id="49" name="object 49"/>
            <p:cNvSpPr/>
            <p:nvPr/>
          </p:nvSpPr>
          <p:spPr>
            <a:xfrm>
              <a:off x="3643424" y="1912624"/>
              <a:ext cx="2098040" cy="307975"/>
            </a:xfrm>
            <a:custGeom>
              <a:avLst/>
              <a:gdLst/>
              <a:ahLst/>
              <a:cxnLst/>
              <a:rect l="l" t="t" r="r" b="b"/>
              <a:pathLst>
                <a:path w="2098040" h="307975">
                  <a:moveTo>
                    <a:pt x="2046298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2046298" y="0"/>
                  </a:lnTo>
                  <a:lnTo>
                    <a:pt x="2082574" y="15025"/>
                  </a:lnTo>
                  <a:lnTo>
                    <a:pt x="2097599" y="51300"/>
                  </a:lnTo>
                  <a:lnTo>
                    <a:pt x="2097599" y="256498"/>
                  </a:lnTo>
                  <a:lnTo>
                    <a:pt x="2093568" y="276467"/>
                  </a:lnTo>
                  <a:lnTo>
                    <a:pt x="2082574" y="292774"/>
                  </a:lnTo>
                  <a:lnTo>
                    <a:pt x="2066267" y="303768"/>
                  </a:lnTo>
                  <a:lnTo>
                    <a:pt x="2046298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643424" y="1912624"/>
              <a:ext cx="2098040" cy="307975"/>
            </a:xfrm>
            <a:custGeom>
              <a:avLst/>
              <a:gdLst/>
              <a:ahLst/>
              <a:cxnLst/>
              <a:rect l="l" t="t" r="r" b="b"/>
              <a:pathLst>
                <a:path w="2098040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2046298" y="0"/>
                  </a:lnTo>
                  <a:lnTo>
                    <a:pt x="2082574" y="15025"/>
                  </a:lnTo>
                  <a:lnTo>
                    <a:pt x="2097599" y="51300"/>
                  </a:lnTo>
                  <a:lnTo>
                    <a:pt x="2097599" y="256498"/>
                  </a:lnTo>
                  <a:lnTo>
                    <a:pt x="2093568" y="276467"/>
                  </a:lnTo>
                  <a:lnTo>
                    <a:pt x="2082574" y="292774"/>
                  </a:lnTo>
                  <a:lnTo>
                    <a:pt x="2066267" y="303768"/>
                  </a:lnTo>
                  <a:lnTo>
                    <a:pt x="2046298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760545" y="1915648"/>
            <a:ext cx="186308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Assistants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64524" y="2438699"/>
            <a:ext cx="1800299" cy="148649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20049" y="2413074"/>
            <a:ext cx="1800299" cy="14978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4. Translation Services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 panose="020B0604020202020204" pitchFamily="34" charset="0"/>
                <a:cs typeface="Arial" panose="020B0604020202020204" pitchFamily="34" charset="0"/>
              </a:rPr>
              <a:t>Text based generative AI tools</a:t>
            </a:r>
            <a:endParaRPr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Recommendation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A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 Services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Email Filters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Resume Screening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Categorizations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6237999" y="1899920"/>
            <a:ext cx="1928495" cy="333375"/>
            <a:chOff x="6237999" y="1899920"/>
            <a:chExt cx="1928495" cy="333375"/>
          </a:xfrm>
        </p:grpSpPr>
        <p:sp>
          <p:nvSpPr>
            <p:cNvPr id="45" name="object 45"/>
            <p:cNvSpPr/>
            <p:nvPr/>
          </p:nvSpPr>
          <p:spPr>
            <a:xfrm>
              <a:off x="6250699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1851299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9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9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250699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9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9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421903" y="1915644"/>
            <a:ext cx="15595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to Speech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724274" y="1899920"/>
            <a:ext cx="1928495" cy="333375"/>
            <a:chOff x="3724274" y="1899920"/>
            <a:chExt cx="1928495" cy="333375"/>
          </a:xfrm>
        </p:grpSpPr>
        <p:sp>
          <p:nvSpPr>
            <p:cNvPr id="49" name="object 49"/>
            <p:cNvSpPr/>
            <p:nvPr/>
          </p:nvSpPr>
          <p:spPr>
            <a:xfrm>
              <a:off x="3736974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1851298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736974" y="1912620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203979" y="1786104"/>
            <a:ext cx="9690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Translate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60124" y="2494975"/>
            <a:ext cx="2256299" cy="148649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86425" y="2457175"/>
            <a:ext cx="2256299" cy="15620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5. Sentiment Analysis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 panose="020B0604020202020204" pitchFamily="34" charset="0"/>
                <a:cs typeface="Arial" panose="020B0604020202020204" pitchFamily="34" charset="0"/>
              </a:rPr>
              <a:t>Text based generative AI tools</a:t>
            </a:r>
            <a:endParaRPr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A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Recommendation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Translation Services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Email Filters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Resume Screening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Categorizations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5847600" y="1752924"/>
            <a:ext cx="2968625" cy="420370"/>
            <a:chOff x="5847600" y="1752924"/>
            <a:chExt cx="2968625" cy="420370"/>
          </a:xfrm>
        </p:grpSpPr>
        <p:sp>
          <p:nvSpPr>
            <p:cNvPr id="45" name="object 45"/>
            <p:cNvSpPr/>
            <p:nvPr/>
          </p:nvSpPr>
          <p:spPr>
            <a:xfrm>
              <a:off x="5860300" y="1765624"/>
              <a:ext cx="2943225" cy="394970"/>
            </a:xfrm>
            <a:custGeom>
              <a:avLst/>
              <a:gdLst/>
              <a:ahLst/>
              <a:cxnLst/>
              <a:rect l="l" t="t" r="r" b="b"/>
              <a:pathLst>
                <a:path w="2943225" h="394969">
                  <a:moveTo>
                    <a:pt x="28772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2877248" y="0"/>
                  </a:lnTo>
                  <a:lnTo>
                    <a:pt x="2913727" y="11047"/>
                  </a:lnTo>
                  <a:lnTo>
                    <a:pt x="2937994" y="40589"/>
                  </a:lnTo>
                  <a:lnTo>
                    <a:pt x="2942999" y="65751"/>
                  </a:lnTo>
                  <a:lnTo>
                    <a:pt x="2942999" y="328748"/>
                  </a:lnTo>
                  <a:lnTo>
                    <a:pt x="2937832" y="354342"/>
                  </a:lnTo>
                  <a:lnTo>
                    <a:pt x="2923741" y="375241"/>
                  </a:lnTo>
                  <a:lnTo>
                    <a:pt x="2902842" y="389332"/>
                  </a:lnTo>
                  <a:lnTo>
                    <a:pt x="28772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5860300" y="1765624"/>
              <a:ext cx="2943225" cy="394970"/>
            </a:xfrm>
            <a:custGeom>
              <a:avLst/>
              <a:gdLst/>
              <a:ahLst/>
              <a:cxnLst/>
              <a:rect l="l" t="t" r="r" b="b"/>
              <a:pathLst>
                <a:path w="2943225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2877248" y="0"/>
                  </a:lnTo>
                  <a:lnTo>
                    <a:pt x="2913727" y="11047"/>
                  </a:lnTo>
                  <a:lnTo>
                    <a:pt x="2937994" y="40589"/>
                  </a:lnTo>
                  <a:lnTo>
                    <a:pt x="2942999" y="65751"/>
                  </a:lnTo>
                  <a:lnTo>
                    <a:pt x="2942999" y="328748"/>
                  </a:lnTo>
                  <a:lnTo>
                    <a:pt x="2937832" y="354342"/>
                  </a:lnTo>
                  <a:lnTo>
                    <a:pt x="2923741" y="375241"/>
                  </a:lnTo>
                  <a:lnTo>
                    <a:pt x="2902842" y="389332"/>
                  </a:lnTo>
                  <a:lnTo>
                    <a:pt x="28772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966380" y="1811999"/>
            <a:ext cx="27305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Conversation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243424" y="1752924"/>
            <a:ext cx="2282190" cy="420370"/>
            <a:chOff x="3243424" y="1752924"/>
            <a:chExt cx="2282190" cy="420370"/>
          </a:xfrm>
        </p:grpSpPr>
        <p:sp>
          <p:nvSpPr>
            <p:cNvPr id="49" name="object 49"/>
            <p:cNvSpPr/>
            <p:nvPr/>
          </p:nvSpPr>
          <p:spPr>
            <a:xfrm>
              <a:off x="3256124" y="1765624"/>
              <a:ext cx="2256790" cy="394970"/>
            </a:xfrm>
            <a:custGeom>
              <a:avLst/>
              <a:gdLst/>
              <a:ahLst/>
              <a:cxnLst/>
              <a:rect l="l" t="t" r="r" b="b"/>
              <a:pathLst>
                <a:path w="2256790" h="394969">
                  <a:moveTo>
                    <a:pt x="21905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2190548" y="0"/>
                  </a:lnTo>
                  <a:lnTo>
                    <a:pt x="2227027" y="11047"/>
                  </a:lnTo>
                  <a:lnTo>
                    <a:pt x="2251294" y="40589"/>
                  </a:lnTo>
                  <a:lnTo>
                    <a:pt x="2256299" y="65751"/>
                  </a:lnTo>
                  <a:lnTo>
                    <a:pt x="2256299" y="328748"/>
                  </a:lnTo>
                  <a:lnTo>
                    <a:pt x="2251132" y="354342"/>
                  </a:lnTo>
                  <a:lnTo>
                    <a:pt x="2237041" y="375241"/>
                  </a:lnTo>
                  <a:lnTo>
                    <a:pt x="2216142" y="389332"/>
                  </a:lnTo>
                  <a:lnTo>
                    <a:pt x="21905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256124" y="1765624"/>
              <a:ext cx="2256790" cy="394970"/>
            </a:xfrm>
            <a:custGeom>
              <a:avLst/>
              <a:gdLst/>
              <a:ahLst/>
              <a:cxnLst/>
              <a:rect l="l" t="t" r="r" b="b"/>
              <a:pathLst>
                <a:path w="2256790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2190548" y="0"/>
                  </a:lnTo>
                  <a:lnTo>
                    <a:pt x="2227027" y="11047"/>
                  </a:lnTo>
                  <a:lnTo>
                    <a:pt x="2251294" y="40589"/>
                  </a:lnTo>
                  <a:lnTo>
                    <a:pt x="2256299" y="65751"/>
                  </a:lnTo>
                  <a:lnTo>
                    <a:pt x="2256299" y="328748"/>
                  </a:lnTo>
                  <a:lnTo>
                    <a:pt x="2251132" y="354342"/>
                  </a:lnTo>
                  <a:lnTo>
                    <a:pt x="2237041" y="375241"/>
                  </a:lnTo>
                  <a:lnTo>
                    <a:pt x="2216142" y="389332"/>
                  </a:lnTo>
                  <a:lnTo>
                    <a:pt x="21905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345464" y="1811999"/>
            <a:ext cx="20783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Feedback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30375" y="2342812"/>
            <a:ext cx="2256299" cy="152339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56125" y="2342825"/>
            <a:ext cx="2256299" cy="15233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575" y="375934"/>
            <a:ext cx="27235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6. Email Filters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 panose="020B0604020202020204" pitchFamily="34" charset="0"/>
                <a:cs typeface="Arial" panose="020B0604020202020204" pitchFamily="34" charset="0"/>
              </a:rPr>
              <a:t>Text based generative AI tools</a:t>
            </a:r>
            <a:endParaRPr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Recommendation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Translation Services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A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 Filters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Resume Screening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Categorizations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4854624" y="1591750"/>
            <a:ext cx="2180590" cy="411480"/>
            <a:chOff x="4854624" y="1591750"/>
            <a:chExt cx="2180590" cy="411480"/>
          </a:xfrm>
        </p:grpSpPr>
        <p:sp>
          <p:nvSpPr>
            <p:cNvPr id="45" name="object 45"/>
            <p:cNvSpPr/>
            <p:nvPr/>
          </p:nvSpPr>
          <p:spPr>
            <a:xfrm>
              <a:off x="4867324" y="1604450"/>
              <a:ext cx="2155190" cy="386080"/>
            </a:xfrm>
            <a:custGeom>
              <a:avLst/>
              <a:gdLst/>
              <a:ahLst/>
              <a:cxnLst/>
              <a:rect l="l" t="t" r="r" b="b"/>
              <a:pathLst>
                <a:path w="2155190" h="386080">
                  <a:moveTo>
                    <a:pt x="2090298" y="385799"/>
                  </a:moveTo>
                  <a:lnTo>
                    <a:pt x="64301" y="385799"/>
                  </a:lnTo>
                  <a:lnTo>
                    <a:pt x="39272" y="380746"/>
                  </a:lnTo>
                  <a:lnTo>
                    <a:pt x="18833" y="366966"/>
                  </a:lnTo>
                  <a:lnTo>
                    <a:pt x="5053" y="346527"/>
                  </a:lnTo>
                  <a:lnTo>
                    <a:pt x="0" y="321498"/>
                  </a:lnTo>
                  <a:lnTo>
                    <a:pt x="0" y="64301"/>
                  </a:lnTo>
                  <a:lnTo>
                    <a:pt x="5053" y="39272"/>
                  </a:lnTo>
                  <a:lnTo>
                    <a:pt x="18833" y="18833"/>
                  </a:lnTo>
                  <a:lnTo>
                    <a:pt x="39272" y="5053"/>
                  </a:lnTo>
                  <a:lnTo>
                    <a:pt x="64301" y="0"/>
                  </a:lnTo>
                  <a:lnTo>
                    <a:pt x="2090298" y="0"/>
                  </a:lnTo>
                  <a:lnTo>
                    <a:pt x="2135766" y="18833"/>
                  </a:lnTo>
                  <a:lnTo>
                    <a:pt x="2154599" y="64301"/>
                  </a:lnTo>
                  <a:lnTo>
                    <a:pt x="2154599" y="321498"/>
                  </a:lnTo>
                  <a:lnTo>
                    <a:pt x="2149546" y="346527"/>
                  </a:lnTo>
                  <a:lnTo>
                    <a:pt x="2135766" y="366966"/>
                  </a:lnTo>
                  <a:lnTo>
                    <a:pt x="2115327" y="380746"/>
                  </a:lnTo>
                  <a:lnTo>
                    <a:pt x="2090298" y="385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4867324" y="1604450"/>
              <a:ext cx="2155190" cy="386080"/>
            </a:xfrm>
            <a:custGeom>
              <a:avLst/>
              <a:gdLst/>
              <a:ahLst/>
              <a:cxnLst/>
              <a:rect l="l" t="t" r="r" b="b"/>
              <a:pathLst>
                <a:path w="2155190" h="386080">
                  <a:moveTo>
                    <a:pt x="0" y="64301"/>
                  </a:moveTo>
                  <a:lnTo>
                    <a:pt x="5053" y="39272"/>
                  </a:lnTo>
                  <a:lnTo>
                    <a:pt x="18833" y="18833"/>
                  </a:lnTo>
                  <a:lnTo>
                    <a:pt x="39272" y="5053"/>
                  </a:lnTo>
                  <a:lnTo>
                    <a:pt x="64301" y="0"/>
                  </a:lnTo>
                  <a:lnTo>
                    <a:pt x="2090298" y="0"/>
                  </a:lnTo>
                  <a:lnTo>
                    <a:pt x="2135766" y="18833"/>
                  </a:lnTo>
                  <a:lnTo>
                    <a:pt x="2154599" y="64301"/>
                  </a:lnTo>
                  <a:lnTo>
                    <a:pt x="2154599" y="321498"/>
                  </a:lnTo>
                  <a:lnTo>
                    <a:pt x="2149546" y="346527"/>
                  </a:lnTo>
                  <a:lnTo>
                    <a:pt x="2135766" y="366966"/>
                  </a:lnTo>
                  <a:lnTo>
                    <a:pt x="2115327" y="380746"/>
                  </a:lnTo>
                  <a:lnTo>
                    <a:pt x="2090298" y="385799"/>
                  </a:lnTo>
                  <a:lnTo>
                    <a:pt x="64301" y="385799"/>
                  </a:lnTo>
                  <a:lnTo>
                    <a:pt x="39272" y="380746"/>
                  </a:lnTo>
                  <a:lnTo>
                    <a:pt x="18833" y="366966"/>
                  </a:lnTo>
                  <a:lnTo>
                    <a:pt x="5053" y="346527"/>
                  </a:lnTo>
                  <a:lnTo>
                    <a:pt x="0" y="321498"/>
                  </a:lnTo>
                  <a:lnTo>
                    <a:pt x="0" y="6430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343692" y="1646473"/>
            <a:ext cx="12020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Spam email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95800" y="2219975"/>
            <a:ext cx="2824799" cy="17132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7. Content Recommendation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 panose="020B0604020202020204" pitchFamily="34" charset="0"/>
                <a:cs typeface="Arial" panose="020B0604020202020204" pitchFamily="34" charset="0"/>
              </a:rPr>
              <a:t>Text based generative AI tools</a:t>
            </a:r>
            <a:endParaRPr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A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Recommendation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Translation Services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Email Filters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Resume Screening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Categorizations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6188099" y="1830474"/>
            <a:ext cx="2296795" cy="420370"/>
            <a:chOff x="6188099" y="1830474"/>
            <a:chExt cx="2296795" cy="420370"/>
          </a:xfrm>
        </p:grpSpPr>
        <p:sp>
          <p:nvSpPr>
            <p:cNvPr id="45" name="object 45"/>
            <p:cNvSpPr/>
            <p:nvPr/>
          </p:nvSpPr>
          <p:spPr>
            <a:xfrm>
              <a:off x="6200799" y="1843174"/>
              <a:ext cx="2271395" cy="394970"/>
            </a:xfrm>
            <a:custGeom>
              <a:avLst/>
              <a:gdLst/>
              <a:ahLst/>
              <a:cxnLst/>
              <a:rect l="l" t="t" r="r" b="b"/>
              <a:pathLst>
                <a:path w="2271395" h="394969">
                  <a:moveTo>
                    <a:pt x="22055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079" y="40589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2205548" y="0"/>
                  </a:lnTo>
                  <a:lnTo>
                    <a:pt x="2242027" y="11047"/>
                  </a:lnTo>
                  <a:lnTo>
                    <a:pt x="2266294" y="40589"/>
                  </a:lnTo>
                  <a:lnTo>
                    <a:pt x="2271299" y="65751"/>
                  </a:lnTo>
                  <a:lnTo>
                    <a:pt x="2271299" y="328748"/>
                  </a:lnTo>
                  <a:lnTo>
                    <a:pt x="2266132" y="354342"/>
                  </a:lnTo>
                  <a:lnTo>
                    <a:pt x="2252041" y="375241"/>
                  </a:lnTo>
                  <a:lnTo>
                    <a:pt x="2231142" y="389332"/>
                  </a:lnTo>
                  <a:lnTo>
                    <a:pt x="22055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200799" y="1843174"/>
              <a:ext cx="2271395" cy="394970"/>
            </a:xfrm>
            <a:custGeom>
              <a:avLst/>
              <a:gdLst/>
              <a:ahLst/>
              <a:cxnLst/>
              <a:rect l="l" t="t" r="r" b="b"/>
              <a:pathLst>
                <a:path w="2271395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2205548" y="0"/>
                  </a:lnTo>
                  <a:lnTo>
                    <a:pt x="2242027" y="11047"/>
                  </a:lnTo>
                  <a:lnTo>
                    <a:pt x="2266294" y="40589"/>
                  </a:lnTo>
                  <a:lnTo>
                    <a:pt x="2271299" y="65751"/>
                  </a:lnTo>
                  <a:lnTo>
                    <a:pt x="2271299" y="328748"/>
                  </a:lnTo>
                  <a:lnTo>
                    <a:pt x="2266132" y="354342"/>
                  </a:lnTo>
                  <a:lnTo>
                    <a:pt x="2252041" y="375241"/>
                  </a:lnTo>
                  <a:lnTo>
                    <a:pt x="2231142" y="389332"/>
                  </a:lnTo>
                  <a:lnTo>
                    <a:pt x="22055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373505" y="1889549"/>
            <a:ext cx="19253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 Aggregators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272649" y="1839774"/>
            <a:ext cx="2433320" cy="401320"/>
            <a:chOff x="3272649" y="1839774"/>
            <a:chExt cx="2433320" cy="401320"/>
          </a:xfrm>
        </p:grpSpPr>
        <p:sp>
          <p:nvSpPr>
            <p:cNvPr id="49" name="object 49"/>
            <p:cNvSpPr/>
            <p:nvPr/>
          </p:nvSpPr>
          <p:spPr>
            <a:xfrm>
              <a:off x="3285349" y="1852474"/>
              <a:ext cx="2407920" cy="375920"/>
            </a:xfrm>
            <a:custGeom>
              <a:avLst/>
              <a:gdLst/>
              <a:ahLst/>
              <a:cxnLst/>
              <a:rect l="l" t="t" r="r" b="b"/>
              <a:pathLst>
                <a:path w="2407920" h="375919">
                  <a:moveTo>
                    <a:pt x="2345148" y="375899"/>
                  </a:moveTo>
                  <a:lnTo>
                    <a:pt x="62651" y="375899"/>
                  </a:lnTo>
                  <a:lnTo>
                    <a:pt x="38264" y="370976"/>
                  </a:lnTo>
                  <a:lnTo>
                    <a:pt x="18350" y="357549"/>
                  </a:lnTo>
                  <a:lnTo>
                    <a:pt x="4923" y="337635"/>
                  </a:lnTo>
                  <a:lnTo>
                    <a:pt x="0" y="313248"/>
                  </a:lnTo>
                  <a:lnTo>
                    <a:pt x="0" y="62651"/>
                  </a:lnTo>
                  <a:lnTo>
                    <a:pt x="4923" y="38264"/>
                  </a:lnTo>
                  <a:lnTo>
                    <a:pt x="18350" y="18350"/>
                  </a:lnTo>
                  <a:lnTo>
                    <a:pt x="38264" y="4923"/>
                  </a:lnTo>
                  <a:lnTo>
                    <a:pt x="62651" y="0"/>
                  </a:lnTo>
                  <a:lnTo>
                    <a:pt x="2345148" y="0"/>
                  </a:lnTo>
                  <a:lnTo>
                    <a:pt x="2389449" y="18350"/>
                  </a:lnTo>
                  <a:lnTo>
                    <a:pt x="2407799" y="62651"/>
                  </a:lnTo>
                  <a:lnTo>
                    <a:pt x="2407799" y="313248"/>
                  </a:lnTo>
                  <a:lnTo>
                    <a:pt x="2402876" y="337635"/>
                  </a:lnTo>
                  <a:lnTo>
                    <a:pt x="2389449" y="357549"/>
                  </a:lnTo>
                  <a:lnTo>
                    <a:pt x="2369535" y="370976"/>
                  </a:lnTo>
                  <a:lnTo>
                    <a:pt x="2345148" y="3758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285349" y="1852474"/>
              <a:ext cx="2407920" cy="375920"/>
            </a:xfrm>
            <a:custGeom>
              <a:avLst/>
              <a:gdLst/>
              <a:ahLst/>
              <a:cxnLst/>
              <a:rect l="l" t="t" r="r" b="b"/>
              <a:pathLst>
                <a:path w="2407920" h="375919">
                  <a:moveTo>
                    <a:pt x="0" y="62651"/>
                  </a:moveTo>
                  <a:lnTo>
                    <a:pt x="4923" y="38264"/>
                  </a:lnTo>
                  <a:lnTo>
                    <a:pt x="18350" y="18350"/>
                  </a:lnTo>
                  <a:lnTo>
                    <a:pt x="38264" y="4923"/>
                  </a:lnTo>
                  <a:lnTo>
                    <a:pt x="62651" y="0"/>
                  </a:lnTo>
                  <a:lnTo>
                    <a:pt x="2345148" y="0"/>
                  </a:lnTo>
                  <a:lnTo>
                    <a:pt x="2389449" y="18350"/>
                  </a:lnTo>
                  <a:lnTo>
                    <a:pt x="2407799" y="62651"/>
                  </a:lnTo>
                  <a:lnTo>
                    <a:pt x="2407799" y="313248"/>
                  </a:lnTo>
                  <a:lnTo>
                    <a:pt x="2402876" y="337635"/>
                  </a:lnTo>
                  <a:lnTo>
                    <a:pt x="2389449" y="357549"/>
                  </a:lnTo>
                  <a:lnTo>
                    <a:pt x="2369535" y="370976"/>
                  </a:lnTo>
                  <a:lnTo>
                    <a:pt x="2345148" y="375899"/>
                  </a:lnTo>
                  <a:lnTo>
                    <a:pt x="62651" y="375899"/>
                  </a:lnTo>
                  <a:lnTo>
                    <a:pt x="38264" y="370976"/>
                  </a:lnTo>
                  <a:lnTo>
                    <a:pt x="18350" y="357549"/>
                  </a:lnTo>
                  <a:lnTo>
                    <a:pt x="4923" y="337635"/>
                  </a:lnTo>
                  <a:lnTo>
                    <a:pt x="0" y="313248"/>
                  </a:lnTo>
                  <a:lnTo>
                    <a:pt x="0" y="626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144883" y="1889549"/>
            <a:ext cx="6883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object 5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85237" y="2426399"/>
            <a:ext cx="2407799" cy="173879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00800" y="2426400"/>
            <a:ext cx="2271299" cy="16541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8. Resume Screening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 panose="020B0604020202020204" pitchFamily="34" charset="0"/>
                <a:cs typeface="Arial" panose="020B0604020202020204" pitchFamily="34" charset="0"/>
              </a:rPr>
              <a:t>Text based generative AI tools</a:t>
            </a:r>
            <a:endParaRPr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Recommendation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Translation Services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Email Filters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A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Screening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Categorizations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3914599" y="1792650"/>
            <a:ext cx="3961765" cy="452755"/>
            <a:chOff x="3914599" y="1792650"/>
            <a:chExt cx="3961765" cy="452755"/>
          </a:xfrm>
        </p:grpSpPr>
        <p:sp>
          <p:nvSpPr>
            <p:cNvPr id="45" name="object 45"/>
            <p:cNvSpPr/>
            <p:nvPr/>
          </p:nvSpPr>
          <p:spPr>
            <a:xfrm>
              <a:off x="3927299" y="1805350"/>
              <a:ext cx="3936365" cy="427355"/>
            </a:xfrm>
            <a:custGeom>
              <a:avLst/>
              <a:gdLst/>
              <a:ahLst/>
              <a:cxnLst/>
              <a:rect l="l" t="t" r="r" b="b"/>
              <a:pathLst>
                <a:path w="3936365" h="427355">
                  <a:moveTo>
                    <a:pt x="3865098" y="427199"/>
                  </a:moveTo>
                  <a:lnTo>
                    <a:pt x="71201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1" y="0"/>
                  </a:lnTo>
                  <a:lnTo>
                    <a:pt x="3865098" y="0"/>
                  </a:lnTo>
                  <a:lnTo>
                    <a:pt x="3904600" y="11962"/>
                  </a:lnTo>
                  <a:lnTo>
                    <a:pt x="3930880" y="43953"/>
                  </a:lnTo>
                  <a:lnTo>
                    <a:pt x="3936299" y="71201"/>
                  </a:lnTo>
                  <a:lnTo>
                    <a:pt x="3936299" y="355998"/>
                  </a:lnTo>
                  <a:lnTo>
                    <a:pt x="3930704" y="383713"/>
                  </a:lnTo>
                  <a:lnTo>
                    <a:pt x="3915445" y="406345"/>
                  </a:lnTo>
                  <a:lnTo>
                    <a:pt x="3892813" y="421604"/>
                  </a:lnTo>
                  <a:lnTo>
                    <a:pt x="3865098" y="4271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3927299" y="1805350"/>
              <a:ext cx="3936365" cy="427355"/>
            </a:xfrm>
            <a:custGeom>
              <a:avLst/>
              <a:gdLst/>
              <a:ahLst/>
              <a:cxnLst/>
              <a:rect l="l" t="t" r="r" b="b"/>
              <a:pathLst>
                <a:path w="3936365" h="427355">
                  <a:moveTo>
                    <a:pt x="0" y="71201"/>
                  </a:move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1" y="0"/>
                  </a:lnTo>
                  <a:lnTo>
                    <a:pt x="3865098" y="0"/>
                  </a:lnTo>
                  <a:lnTo>
                    <a:pt x="3904600" y="11962"/>
                  </a:lnTo>
                  <a:lnTo>
                    <a:pt x="3930880" y="43953"/>
                  </a:lnTo>
                  <a:lnTo>
                    <a:pt x="3936299" y="71201"/>
                  </a:lnTo>
                  <a:lnTo>
                    <a:pt x="3936299" y="355998"/>
                  </a:lnTo>
                  <a:lnTo>
                    <a:pt x="3930704" y="383713"/>
                  </a:lnTo>
                  <a:lnTo>
                    <a:pt x="3915445" y="406345"/>
                  </a:lnTo>
                  <a:lnTo>
                    <a:pt x="3892813" y="421604"/>
                  </a:lnTo>
                  <a:lnTo>
                    <a:pt x="3865098" y="427199"/>
                  </a:lnTo>
                  <a:lnTo>
                    <a:pt x="71201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268509" y="1868074"/>
            <a:ext cx="33750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 as per Job requirements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72000" y="2398700"/>
            <a:ext cx="2728799" cy="17417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575" y="375934"/>
            <a:ext cx="48304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9. Content Categorization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48" y="305099"/>
                </a:moveTo>
                <a:lnTo>
                  <a:pt x="50850" y="305099"/>
                </a:lnTo>
                <a:lnTo>
                  <a:pt x="31057" y="301103"/>
                </a:lnTo>
                <a:lnTo>
                  <a:pt x="14893" y="290206"/>
                </a:lnTo>
                <a:lnTo>
                  <a:pt x="3996" y="274042"/>
                </a:lnTo>
                <a:lnTo>
                  <a:pt x="0" y="254248"/>
                </a:lnTo>
                <a:lnTo>
                  <a:pt x="0" y="50851"/>
                </a:lnTo>
                <a:lnTo>
                  <a:pt x="3996" y="31057"/>
                </a:lnTo>
                <a:lnTo>
                  <a:pt x="14893" y="14893"/>
                </a:lnTo>
                <a:lnTo>
                  <a:pt x="31057" y="3996"/>
                </a:lnTo>
                <a:lnTo>
                  <a:pt x="50850" y="0"/>
                </a:lnTo>
                <a:lnTo>
                  <a:pt x="967348" y="0"/>
                </a:lnTo>
                <a:lnTo>
                  <a:pt x="1003305" y="14893"/>
                </a:lnTo>
                <a:lnTo>
                  <a:pt x="1018199" y="50851"/>
                </a:lnTo>
                <a:lnTo>
                  <a:pt x="1018199" y="254248"/>
                </a:lnTo>
                <a:lnTo>
                  <a:pt x="1014203" y="274042"/>
                </a:lnTo>
                <a:lnTo>
                  <a:pt x="1003306" y="290206"/>
                </a:lnTo>
                <a:lnTo>
                  <a:pt x="987142" y="301103"/>
                </a:lnTo>
                <a:lnTo>
                  <a:pt x="967348" y="3050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5628" y="2093587"/>
            <a:ext cx="8096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Arial" panose="020B0604020202020204" pitchFamily="34" charset="0"/>
                <a:cs typeface="Arial" panose="020B0604020202020204" pitchFamily="34" charset="0"/>
              </a:rPr>
              <a:t>Text based generative AI tools</a:t>
            </a:r>
            <a:endParaRPr sz="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3020" cy="735965"/>
            <a:chOff x="1474992" y="3083566"/>
            <a:chExt cx="1303020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948" y="305099"/>
                  </a:moveTo>
                  <a:lnTo>
                    <a:pt x="50850" y="305099"/>
                  </a:lnTo>
                  <a:lnTo>
                    <a:pt x="31057" y="301103"/>
                  </a:lnTo>
                  <a:lnTo>
                    <a:pt x="14893" y="290205"/>
                  </a:lnTo>
                  <a:lnTo>
                    <a:pt x="3996" y="274042"/>
                  </a:lnTo>
                  <a:lnTo>
                    <a:pt x="0" y="254248"/>
                  </a:lnTo>
                  <a:lnTo>
                    <a:pt x="0" y="50850"/>
                  </a:lnTo>
                  <a:lnTo>
                    <a:pt x="3996" y="31057"/>
                  </a:lnTo>
                  <a:lnTo>
                    <a:pt x="14893" y="14893"/>
                  </a:lnTo>
                  <a:lnTo>
                    <a:pt x="31057" y="3996"/>
                  </a:lnTo>
                  <a:lnTo>
                    <a:pt x="50850" y="0"/>
                  </a:lnTo>
                  <a:lnTo>
                    <a:pt x="976948" y="0"/>
                  </a:lnTo>
                  <a:lnTo>
                    <a:pt x="1012905" y="14893"/>
                  </a:lnTo>
                  <a:lnTo>
                    <a:pt x="1027799" y="50850"/>
                  </a:lnTo>
                  <a:lnTo>
                    <a:pt x="1027799" y="254248"/>
                  </a:lnTo>
                  <a:lnTo>
                    <a:pt x="1023803" y="274042"/>
                  </a:lnTo>
                  <a:lnTo>
                    <a:pt x="1012906" y="290205"/>
                  </a:lnTo>
                  <a:lnTo>
                    <a:pt x="996742" y="301103"/>
                  </a:lnTo>
                  <a:lnTo>
                    <a:pt x="976948" y="3050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73" y="3540606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Recommendation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300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Translation Services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Email Filters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Resume Screening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9639B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A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Categorizations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6123325" y="1846975"/>
            <a:ext cx="2138045" cy="420370"/>
            <a:chOff x="6123325" y="1846975"/>
            <a:chExt cx="2138045" cy="420370"/>
          </a:xfrm>
        </p:grpSpPr>
        <p:sp>
          <p:nvSpPr>
            <p:cNvPr id="45" name="object 45"/>
            <p:cNvSpPr/>
            <p:nvPr/>
          </p:nvSpPr>
          <p:spPr>
            <a:xfrm>
              <a:off x="6136025" y="1859675"/>
              <a:ext cx="2112645" cy="394970"/>
            </a:xfrm>
            <a:custGeom>
              <a:avLst/>
              <a:gdLst/>
              <a:ahLst/>
              <a:cxnLst/>
              <a:rect l="l" t="t" r="r" b="b"/>
              <a:pathLst>
                <a:path w="2112645" h="394969">
                  <a:moveTo>
                    <a:pt x="20465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19258" y="19258"/>
                  </a:lnTo>
                  <a:lnTo>
                    <a:pt x="65751" y="0"/>
                  </a:lnTo>
                  <a:lnTo>
                    <a:pt x="2046548" y="0"/>
                  </a:lnTo>
                  <a:lnTo>
                    <a:pt x="2083027" y="11047"/>
                  </a:lnTo>
                  <a:lnTo>
                    <a:pt x="2107294" y="40589"/>
                  </a:lnTo>
                  <a:lnTo>
                    <a:pt x="2112299" y="65751"/>
                  </a:lnTo>
                  <a:lnTo>
                    <a:pt x="2112299" y="328748"/>
                  </a:lnTo>
                  <a:lnTo>
                    <a:pt x="2107132" y="354342"/>
                  </a:lnTo>
                  <a:lnTo>
                    <a:pt x="2093041" y="375241"/>
                  </a:lnTo>
                  <a:lnTo>
                    <a:pt x="2072142" y="389332"/>
                  </a:lnTo>
                  <a:lnTo>
                    <a:pt x="20465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6136025" y="1859675"/>
              <a:ext cx="2112645" cy="394970"/>
            </a:xfrm>
            <a:custGeom>
              <a:avLst/>
              <a:gdLst/>
              <a:ahLst/>
              <a:cxnLst/>
              <a:rect l="l" t="t" r="r" b="b"/>
              <a:pathLst>
                <a:path w="2112645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2046548" y="0"/>
                  </a:lnTo>
                  <a:lnTo>
                    <a:pt x="2083027" y="11047"/>
                  </a:lnTo>
                  <a:lnTo>
                    <a:pt x="2107294" y="40589"/>
                  </a:lnTo>
                  <a:lnTo>
                    <a:pt x="2112299" y="65751"/>
                  </a:lnTo>
                  <a:lnTo>
                    <a:pt x="2112299" y="328748"/>
                  </a:lnTo>
                  <a:lnTo>
                    <a:pt x="2107132" y="354342"/>
                  </a:lnTo>
                  <a:lnTo>
                    <a:pt x="2093041" y="375241"/>
                  </a:lnTo>
                  <a:lnTo>
                    <a:pt x="2072142" y="389332"/>
                  </a:lnTo>
                  <a:lnTo>
                    <a:pt x="20465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293906" y="1906048"/>
            <a:ext cx="179641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papers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22575" y="2419025"/>
            <a:ext cx="2301504" cy="151349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45050" y="2396225"/>
            <a:ext cx="2399399" cy="1559099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3412299" y="1855224"/>
            <a:ext cx="2066925" cy="420370"/>
            <a:chOff x="3412299" y="1855224"/>
            <a:chExt cx="2066925" cy="420370"/>
          </a:xfrm>
        </p:grpSpPr>
        <p:sp>
          <p:nvSpPr>
            <p:cNvPr id="51" name="object 51"/>
            <p:cNvSpPr/>
            <p:nvPr/>
          </p:nvSpPr>
          <p:spPr>
            <a:xfrm>
              <a:off x="3424999" y="1867924"/>
              <a:ext cx="2041525" cy="394970"/>
            </a:xfrm>
            <a:custGeom>
              <a:avLst/>
              <a:gdLst/>
              <a:ahLst/>
              <a:cxnLst/>
              <a:rect l="l" t="t" r="r" b="b"/>
              <a:pathLst>
                <a:path w="2041525" h="394969">
                  <a:moveTo>
                    <a:pt x="1975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079" y="40589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1975148" y="0"/>
                  </a:lnTo>
                  <a:lnTo>
                    <a:pt x="2011627" y="11047"/>
                  </a:lnTo>
                  <a:lnTo>
                    <a:pt x="2035894" y="40589"/>
                  </a:lnTo>
                  <a:lnTo>
                    <a:pt x="2040899" y="65751"/>
                  </a:lnTo>
                  <a:lnTo>
                    <a:pt x="2040899" y="328748"/>
                  </a:lnTo>
                  <a:lnTo>
                    <a:pt x="2035732" y="354342"/>
                  </a:lnTo>
                  <a:lnTo>
                    <a:pt x="2021641" y="375241"/>
                  </a:lnTo>
                  <a:lnTo>
                    <a:pt x="2000742" y="389332"/>
                  </a:lnTo>
                  <a:lnTo>
                    <a:pt x="1975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3424999" y="1867924"/>
              <a:ext cx="2041525" cy="394970"/>
            </a:xfrm>
            <a:custGeom>
              <a:avLst/>
              <a:gdLst/>
              <a:ahLst/>
              <a:cxnLst/>
              <a:rect l="l" t="t" r="r" b="b"/>
              <a:pathLst>
                <a:path w="2041525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1975148" y="0"/>
                  </a:lnTo>
                  <a:lnTo>
                    <a:pt x="2011627" y="11047"/>
                  </a:lnTo>
                  <a:lnTo>
                    <a:pt x="2035894" y="40589"/>
                  </a:lnTo>
                  <a:lnTo>
                    <a:pt x="2040899" y="65751"/>
                  </a:lnTo>
                  <a:lnTo>
                    <a:pt x="2040899" y="328748"/>
                  </a:lnTo>
                  <a:lnTo>
                    <a:pt x="2035732" y="354342"/>
                  </a:lnTo>
                  <a:lnTo>
                    <a:pt x="2021641" y="375241"/>
                  </a:lnTo>
                  <a:lnTo>
                    <a:pt x="2000742" y="389332"/>
                  </a:lnTo>
                  <a:lnTo>
                    <a:pt x="1975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2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783975" y="1914299"/>
            <a:ext cx="13227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 Article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Applications of NLP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04284" y="1102922"/>
            <a:ext cx="1824355" cy="3408679"/>
            <a:chOff x="3504284" y="1102922"/>
            <a:chExt cx="1824355" cy="3408679"/>
          </a:xfrm>
        </p:grpSpPr>
        <p:sp>
          <p:nvSpPr>
            <p:cNvPr id="4" name="object 4"/>
            <p:cNvSpPr/>
            <p:nvPr/>
          </p:nvSpPr>
          <p:spPr>
            <a:xfrm>
              <a:off x="4381501" y="1571168"/>
              <a:ext cx="24765" cy="2921635"/>
            </a:xfrm>
            <a:custGeom>
              <a:avLst/>
              <a:gdLst/>
              <a:ahLst/>
              <a:cxnLst/>
              <a:rect l="l" t="t" r="r" b="b"/>
              <a:pathLst>
                <a:path w="24764" h="2921635">
                  <a:moveTo>
                    <a:pt x="24298" y="2921305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9257" y="1426774"/>
              <a:ext cx="163444" cy="1634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16984" y="1115622"/>
              <a:ext cx="1798955" cy="427355"/>
            </a:xfrm>
            <a:custGeom>
              <a:avLst/>
              <a:gdLst/>
              <a:ahLst/>
              <a:cxnLst/>
              <a:rect l="l" t="t" r="r" b="b"/>
              <a:pathLst>
                <a:path w="1798954" h="427355">
                  <a:moveTo>
                    <a:pt x="1727598" y="427199"/>
                  </a:moveTo>
                  <a:lnTo>
                    <a:pt x="71200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0" y="0"/>
                  </a:lnTo>
                  <a:lnTo>
                    <a:pt x="1727598" y="0"/>
                  </a:lnTo>
                  <a:lnTo>
                    <a:pt x="1767100" y="11962"/>
                  </a:lnTo>
                  <a:lnTo>
                    <a:pt x="1793379" y="43953"/>
                  </a:lnTo>
                  <a:lnTo>
                    <a:pt x="1798799" y="71201"/>
                  </a:lnTo>
                  <a:lnTo>
                    <a:pt x="1798799" y="355998"/>
                  </a:lnTo>
                  <a:lnTo>
                    <a:pt x="1793204" y="383713"/>
                  </a:lnTo>
                  <a:lnTo>
                    <a:pt x="1777945" y="406345"/>
                  </a:lnTo>
                  <a:lnTo>
                    <a:pt x="1755313" y="421604"/>
                  </a:lnTo>
                  <a:lnTo>
                    <a:pt x="1727598" y="4271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516984" y="1115622"/>
              <a:ext cx="1798955" cy="427355"/>
            </a:xfrm>
            <a:custGeom>
              <a:avLst/>
              <a:gdLst/>
              <a:ahLst/>
              <a:cxnLst/>
              <a:rect l="l" t="t" r="r" b="b"/>
              <a:pathLst>
                <a:path w="1798954" h="427355">
                  <a:moveTo>
                    <a:pt x="0" y="71201"/>
                  </a:move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0" y="0"/>
                  </a:lnTo>
                  <a:lnTo>
                    <a:pt x="1727598" y="0"/>
                  </a:lnTo>
                  <a:lnTo>
                    <a:pt x="1767100" y="11962"/>
                  </a:lnTo>
                  <a:lnTo>
                    <a:pt x="1793379" y="43953"/>
                  </a:lnTo>
                  <a:lnTo>
                    <a:pt x="1798799" y="71201"/>
                  </a:lnTo>
                  <a:lnTo>
                    <a:pt x="1798799" y="355998"/>
                  </a:lnTo>
                  <a:lnTo>
                    <a:pt x="1793204" y="383713"/>
                  </a:lnTo>
                  <a:lnTo>
                    <a:pt x="1777945" y="406345"/>
                  </a:lnTo>
                  <a:lnTo>
                    <a:pt x="1755313" y="421604"/>
                  </a:lnTo>
                  <a:lnTo>
                    <a:pt x="1727598" y="427199"/>
                  </a:lnTo>
                  <a:lnTo>
                    <a:pt x="71200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93250" y="1178346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35843" y="1760865"/>
            <a:ext cx="2433320" cy="268605"/>
          </a:xfrm>
          <a:custGeom>
            <a:avLst/>
            <a:gdLst/>
            <a:ahLst/>
            <a:cxnLst/>
            <a:rect l="l" t="t" r="r" b="b"/>
            <a:pathLst>
              <a:path w="2433320" h="268605">
                <a:moveTo>
                  <a:pt x="2388299" y="268199"/>
                </a:moveTo>
                <a:lnTo>
                  <a:pt x="44700" y="268199"/>
                </a:lnTo>
                <a:lnTo>
                  <a:pt x="27301" y="264687"/>
                </a:lnTo>
                <a:lnTo>
                  <a:pt x="13092" y="255107"/>
                </a:lnTo>
                <a:lnTo>
                  <a:pt x="3512" y="240898"/>
                </a:lnTo>
                <a:lnTo>
                  <a:pt x="0" y="223499"/>
                </a:lnTo>
                <a:lnTo>
                  <a:pt x="0" y="44700"/>
                </a:lnTo>
                <a:lnTo>
                  <a:pt x="3512" y="27301"/>
                </a:lnTo>
                <a:lnTo>
                  <a:pt x="13092" y="13092"/>
                </a:lnTo>
                <a:lnTo>
                  <a:pt x="27301" y="3512"/>
                </a:lnTo>
                <a:lnTo>
                  <a:pt x="44700" y="0"/>
                </a:lnTo>
                <a:lnTo>
                  <a:pt x="2388299" y="0"/>
                </a:lnTo>
                <a:lnTo>
                  <a:pt x="2425489" y="19900"/>
                </a:lnTo>
                <a:lnTo>
                  <a:pt x="2432999" y="44700"/>
                </a:lnTo>
                <a:lnTo>
                  <a:pt x="2432999" y="223499"/>
                </a:lnTo>
                <a:lnTo>
                  <a:pt x="2429487" y="240898"/>
                </a:lnTo>
                <a:lnTo>
                  <a:pt x="2419907" y="255107"/>
                </a:lnTo>
                <a:lnTo>
                  <a:pt x="2405698" y="264687"/>
                </a:lnTo>
                <a:lnTo>
                  <a:pt x="2388299" y="2681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7203" y="1783737"/>
            <a:ext cx="2207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Text based generative AI tools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06658" y="1858555"/>
            <a:ext cx="3062605" cy="657225"/>
            <a:chOff x="4406658" y="1858555"/>
            <a:chExt cx="3062605" cy="657225"/>
          </a:xfrm>
        </p:grpSpPr>
        <p:sp>
          <p:nvSpPr>
            <p:cNvPr id="12" name="object 12"/>
            <p:cNvSpPr/>
            <p:nvPr/>
          </p:nvSpPr>
          <p:spPr>
            <a:xfrm>
              <a:off x="4416183" y="1899418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4358" y="1858555"/>
              <a:ext cx="81724" cy="817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035842" y="2247103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5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9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613489" y="2269974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406658" y="2344793"/>
            <a:ext cx="3062605" cy="817244"/>
            <a:chOff x="4406658" y="2344793"/>
            <a:chExt cx="3062605" cy="817244"/>
          </a:xfrm>
        </p:grpSpPr>
        <p:sp>
          <p:nvSpPr>
            <p:cNvPr id="17" name="object 17"/>
            <p:cNvSpPr/>
            <p:nvPr/>
          </p:nvSpPr>
          <p:spPr>
            <a:xfrm>
              <a:off x="4416183" y="2385655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4358" y="2344793"/>
              <a:ext cx="81724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035842" y="2893252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5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9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554608" y="2916124"/>
            <a:ext cx="13938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06658" y="2990943"/>
            <a:ext cx="3062605" cy="886460"/>
            <a:chOff x="4406658" y="2990943"/>
            <a:chExt cx="3062605" cy="886460"/>
          </a:xfrm>
        </p:grpSpPr>
        <p:sp>
          <p:nvSpPr>
            <p:cNvPr id="22" name="object 22"/>
            <p:cNvSpPr/>
            <p:nvPr/>
          </p:nvSpPr>
          <p:spPr>
            <a:xfrm>
              <a:off x="4416183" y="3031805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4358" y="2990943"/>
              <a:ext cx="81724" cy="817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35842" y="3608753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4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8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8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300575" y="3631624"/>
            <a:ext cx="19030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Content Recommendation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998124" y="2570180"/>
            <a:ext cx="3058160" cy="1218565"/>
            <a:chOff x="1998124" y="2570180"/>
            <a:chExt cx="3058160" cy="1218565"/>
          </a:xfrm>
        </p:grpSpPr>
        <p:sp>
          <p:nvSpPr>
            <p:cNvPr id="27" name="object 27"/>
            <p:cNvSpPr/>
            <p:nvPr/>
          </p:nvSpPr>
          <p:spPr>
            <a:xfrm>
              <a:off x="4416183" y="3747305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4358" y="3706443"/>
              <a:ext cx="81724" cy="817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998124" y="2570180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5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9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156278" y="2593052"/>
            <a:ext cx="14820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Translation Services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998124" y="2679782"/>
            <a:ext cx="2420620" cy="857250"/>
            <a:chOff x="1998124" y="2679782"/>
            <a:chExt cx="2420620" cy="857250"/>
          </a:xfrm>
        </p:grpSpPr>
        <p:sp>
          <p:nvSpPr>
            <p:cNvPr id="32" name="object 32"/>
            <p:cNvSpPr/>
            <p:nvPr/>
          </p:nvSpPr>
          <p:spPr>
            <a:xfrm>
              <a:off x="3849055" y="2720644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6856" y="2679782"/>
              <a:ext cx="81724" cy="817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998124" y="3268343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4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8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8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451767" y="3291214"/>
            <a:ext cx="890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Email Filters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98124" y="3377945"/>
            <a:ext cx="2420620" cy="857250"/>
            <a:chOff x="1998124" y="3377945"/>
            <a:chExt cx="2420620" cy="857250"/>
          </a:xfrm>
        </p:grpSpPr>
        <p:sp>
          <p:nvSpPr>
            <p:cNvPr id="37" name="object 37"/>
            <p:cNvSpPr/>
            <p:nvPr/>
          </p:nvSpPr>
          <p:spPr>
            <a:xfrm>
              <a:off x="3849055" y="3418807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6856" y="3377945"/>
              <a:ext cx="81724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98124" y="3966505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4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8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8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215376" y="3989377"/>
            <a:ext cx="1363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Resume Screening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998124" y="2020755"/>
            <a:ext cx="2420620" cy="2137410"/>
            <a:chOff x="1998124" y="2020755"/>
            <a:chExt cx="2420620" cy="2137410"/>
          </a:xfrm>
        </p:grpSpPr>
        <p:sp>
          <p:nvSpPr>
            <p:cNvPr id="42" name="object 42"/>
            <p:cNvSpPr/>
            <p:nvPr/>
          </p:nvSpPr>
          <p:spPr>
            <a:xfrm>
              <a:off x="3849055" y="4116970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6856" y="4076107"/>
              <a:ext cx="81724" cy="8172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998124" y="2020755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5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9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329350" y="2043627"/>
            <a:ext cx="11353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776856" y="2130357"/>
            <a:ext cx="3692525" cy="2481580"/>
            <a:chOff x="3776856" y="2130357"/>
            <a:chExt cx="3692525" cy="2481580"/>
          </a:xfrm>
        </p:grpSpPr>
        <p:sp>
          <p:nvSpPr>
            <p:cNvPr id="47" name="object 47"/>
            <p:cNvSpPr/>
            <p:nvPr/>
          </p:nvSpPr>
          <p:spPr>
            <a:xfrm>
              <a:off x="3849055" y="2171219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6856" y="2130357"/>
              <a:ext cx="81724" cy="8172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035843" y="4343400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4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9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360539" y="4366271"/>
            <a:ext cx="17818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Content Categorizations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416183" y="4441090"/>
            <a:ext cx="640080" cy="81915"/>
            <a:chOff x="4416183" y="4441090"/>
            <a:chExt cx="640080" cy="81915"/>
          </a:xfrm>
        </p:grpSpPr>
        <p:sp>
          <p:nvSpPr>
            <p:cNvPr id="52" name="object 52"/>
            <p:cNvSpPr/>
            <p:nvPr/>
          </p:nvSpPr>
          <p:spPr>
            <a:xfrm>
              <a:off x="4416183" y="4481952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4358" y="4441090"/>
              <a:ext cx="81724" cy="81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5467" y="2337829"/>
            <a:ext cx="8248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0" dirty="0">
                <a:latin typeface="Arial" panose="020B0604020202020204" pitchFamily="34" charset="0"/>
                <a:cs typeface="Arial" panose="020B0604020202020204" pitchFamily="34" charset="0"/>
              </a:rPr>
              <a:t>In Air</a:t>
            </a: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771" y="1001316"/>
            <a:ext cx="8054174" cy="3663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35164" y="1712450"/>
            <a:ext cx="163131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7488" y="2345879"/>
            <a:ext cx="12801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5954" y="2951274"/>
            <a:ext cx="1115060" cy="67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046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55015" algn="l"/>
              </a:tabLst>
            </a:pPr>
            <a:r>
              <a:rPr sz="1400" b="1" dirty="0">
                <a:solidFill>
                  <a:srgbClr val="2725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	NLP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9327" y="1694499"/>
            <a:ext cx="110744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Linguistics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49894" y="2576211"/>
            <a:ext cx="19069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60100" y="3430399"/>
            <a:ext cx="20859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71987" y="1571225"/>
            <a:ext cx="561975" cy="2291080"/>
            <a:chOff x="4571987" y="1571225"/>
            <a:chExt cx="561975" cy="22910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7212" y="2489200"/>
              <a:ext cx="530999" cy="5309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987" y="3300526"/>
              <a:ext cx="561474" cy="5614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0" y="1571225"/>
              <a:ext cx="561449" cy="561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771" y="1001316"/>
            <a:ext cx="8054174" cy="3663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35164" y="1712450"/>
            <a:ext cx="163131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7488" y="2345879"/>
            <a:ext cx="12801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5954" y="2951274"/>
            <a:ext cx="1115060" cy="67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000" b="1" dirty="0">
                <a:solidFill>
                  <a:srgbClr val="2046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55015" algn="l"/>
              </a:tabLst>
            </a:pPr>
            <a:r>
              <a:rPr sz="1400" b="1" dirty="0">
                <a:solidFill>
                  <a:srgbClr val="2725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CV	NLP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3769" y="2369705"/>
            <a:ext cx="3586479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2725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sz="1500" dirty="0">
                <a:solidFill>
                  <a:srgbClr val="2725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enables computers to </a:t>
            </a:r>
            <a:r>
              <a:rPr sz="1500" b="1" dirty="0">
                <a:solidFill>
                  <a:srgbClr val="2261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understand, interpret </a:t>
            </a:r>
            <a:r>
              <a:rPr sz="1500" dirty="0">
                <a:solidFill>
                  <a:srgbClr val="2725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500" b="1" dirty="0">
                <a:solidFill>
                  <a:srgbClr val="2261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 </a:t>
            </a:r>
            <a:r>
              <a:rPr sz="1500" dirty="0">
                <a:solidFill>
                  <a:srgbClr val="2725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human languages or text data.</a:t>
            </a: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65737" y="1354931"/>
            <a:ext cx="4086860" cy="657860"/>
            <a:chOff x="2465737" y="1354931"/>
            <a:chExt cx="4086860" cy="657860"/>
          </a:xfrm>
        </p:grpSpPr>
        <p:sp>
          <p:nvSpPr>
            <p:cNvPr id="3" name="object 3"/>
            <p:cNvSpPr/>
            <p:nvPr/>
          </p:nvSpPr>
          <p:spPr>
            <a:xfrm>
              <a:off x="2470499" y="1359693"/>
              <a:ext cx="4077335" cy="648335"/>
            </a:xfrm>
            <a:custGeom>
              <a:avLst/>
              <a:gdLst/>
              <a:ahLst/>
              <a:cxnLst/>
              <a:rect l="l" t="t" r="r" b="b"/>
              <a:pathLst>
                <a:path w="4077334" h="648335">
                  <a:moveTo>
                    <a:pt x="3968997" y="647999"/>
                  </a:moveTo>
                  <a:lnTo>
                    <a:pt x="108002" y="647999"/>
                  </a:lnTo>
                  <a:lnTo>
                    <a:pt x="65962" y="639512"/>
                  </a:lnTo>
                  <a:lnTo>
                    <a:pt x="31633" y="616366"/>
                  </a:lnTo>
                  <a:lnTo>
                    <a:pt x="8487" y="582037"/>
                  </a:lnTo>
                  <a:lnTo>
                    <a:pt x="0" y="539997"/>
                  </a:lnTo>
                  <a:lnTo>
                    <a:pt x="0" y="108002"/>
                  </a:lnTo>
                  <a:lnTo>
                    <a:pt x="8487" y="65962"/>
                  </a:lnTo>
                  <a:lnTo>
                    <a:pt x="31633" y="31633"/>
                  </a:lnTo>
                  <a:lnTo>
                    <a:pt x="65962" y="8487"/>
                  </a:lnTo>
                  <a:lnTo>
                    <a:pt x="108002" y="0"/>
                  </a:lnTo>
                  <a:lnTo>
                    <a:pt x="3968997" y="0"/>
                  </a:lnTo>
                  <a:lnTo>
                    <a:pt x="4010328" y="8221"/>
                  </a:lnTo>
                  <a:lnTo>
                    <a:pt x="4045366" y="31633"/>
                  </a:lnTo>
                  <a:lnTo>
                    <a:pt x="4068778" y="66671"/>
                  </a:lnTo>
                  <a:lnTo>
                    <a:pt x="4076999" y="108002"/>
                  </a:lnTo>
                  <a:lnTo>
                    <a:pt x="4076999" y="539997"/>
                  </a:lnTo>
                  <a:lnTo>
                    <a:pt x="4068512" y="582037"/>
                  </a:lnTo>
                  <a:lnTo>
                    <a:pt x="4045366" y="616366"/>
                  </a:lnTo>
                  <a:lnTo>
                    <a:pt x="4011036" y="639512"/>
                  </a:lnTo>
                  <a:lnTo>
                    <a:pt x="3968997" y="6479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470499" y="1359693"/>
              <a:ext cx="4077335" cy="648335"/>
            </a:xfrm>
            <a:custGeom>
              <a:avLst/>
              <a:gdLst/>
              <a:ahLst/>
              <a:cxnLst/>
              <a:rect l="l" t="t" r="r" b="b"/>
              <a:pathLst>
                <a:path w="4077334" h="648335">
                  <a:moveTo>
                    <a:pt x="0" y="108002"/>
                  </a:moveTo>
                  <a:lnTo>
                    <a:pt x="8487" y="65962"/>
                  </a:lnTo>
                  <a:lnTo>
                    <a:pt x="31633" y="31633"/>
                  </a:lnTo>
                  <a:lnTo>
                    <a:pt x="65962" y="8487"/>
                  </a:lnTo>
                  <a:lnTo>
                    <a:pt x="108002" y="0"/>
                  </a:lnTo>
                  <a:lnTo>
                    <a:pt x="3968997" y="0"/>
                  </a:lnTo>
                  <a:lnTo>
                    <a:pt x="4010328" y="8221"/>
                  </a:lnTo>
                  <a:lnTo>
                    <a:pt x="4045366" y="31633"/>
                  </a:lnTo>
                  <a:lnTo>
                    <a:pt x="4068778" y="66671"/>
                  </a:lnTo>
                  <a:lnTo>
                    <a:pt x="4076999" y="108002"/>
                  </a:lnTo>
                  <a:lnTo>
                    <a:pt x="4076999" y="539997"/>
                  </a:lnTo>
                  <a:lnTo>
                    <a:pt x="4068512" y="582037"/>
                  </a:lnTo>
                  <a:lnTo>
                    <a:pt x="4045366" y="616366"/>
                  </a:lnTo>
                  <a:lnTo>
                    <a:pt x="4011036" y="639512"/>
                  </a:lnTo>
                  <a:lnTo>
                    <a:pt x="3968997" y="647999"/>
                  </a:lnTo>
                  <a:lnTo>
                    <a:pt x="108002" y="647999"/>
                  </a:lnTo>
                  <a:lnTo>
                    <a:pt x="65962" y="639512"/>
                  </a:lnTo>
                  <a:lnTo>
                    <a:pt x="31633" y="616366"/>
                  </a:lnTo>
                  <a:lnTo>
                    <a:pt x="8487" y="582037"/>
                  </a:lnTo>
                  <a:lnTo>
                    <a:pt x="0" y="539997"/>
                  </a:lnTo>
                  <a:lnTo>
                    <a:pt x="0" y="108002"/>
                  </a:lnTo>
                  <a:close/>
                </a:path>
              </a:pathLst>
            </a:custGeom>
            <a:ln w="9524">
              <a:solidFill>
                <a:srgbClr val="2261C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89580" y="1516561"/>
            <a:ext cx="32385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Applications</a:t>
            </a:r>
            <a:endParaRPr sz="1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7450" y="3295600"/>
            <a:ext cx="2684145" cy="648335"/>
          </a:xfrm>
          <a:custGeom>
            <a:avLst/>
            <a:gdLst/>
            <a:ahLst/>
            <a:cxnLst/>
            <a:rect l="l" t="t" r="r" b="b"/>
            <a:pathLst>
              <a:path w="2684145" h="648335">
                <a:moveTo>
                  <a:pt x="2576097" y="647999"/>
                </a:moveTo>
                <a:lnTo>
                  <a:pt x="108002" y="647999"/>
                </a:lnTo>
                <a:lnTo>
                  <a:pt x="65962" y="639512"/>
                </a:lnTo>
                <a:lnTo>
                  <a:pt x="31633" y="616366"/>
                </a:lnTo>
                <a:lnTo>
                  <a:pt x="8487" y="582036"/>
                </a:lnTo>
                <a:lnTo>
                  <a:pt x="0" y="539997"/>
                </a:lnTo>
                <a:lnTo>
                  <a:pt x="0" y="108002"/>
                </a:lnTo>
                <a:lnTo>
                  <a:pt x="8487" y="65963"/>
                </a:lnTo>
                <a:lnTo>
                  <a:pt x="31633" y="31633"/>
                </a:lnTo>
                <a:lnTo>
                  <a:pt x="65962" y="8487"/>
                </a:lnTo>
                <a:lnTo>
                  <a:pt x="108002" y="0"/>
                </a:lnTo>
                <a:lnTo>
                  <a:pt x="2576097" y="0"/>
                </a:lnTo>
                <a:lnTo>
                  <a:pt x="2617428" y="8221"/>
                </a:lnTo>
                <a:lnTo>
                  <a:pt x="2652466" y="31633"/>
                </a:lnTo>
                <a:lnTo>
                  <a:pt x="2675878" y="66671"/>
                </a:lnTo>
                <a:lnTo>
                  <a:pt x="2684099" y="108002"/>
                </a:lnTo>
                <a:lnTo>
                  <a:pt x="2684099" y="539997"/>
                </a:lnTo>
                <a:lnTo>
                  <a:pt x="2675612" y="582036"/>
                </a:lnTo>
                <a:lnTo>
                  <a:pt x="2652466" y="616366"/>
                </a:lnTo>
                <a:lnTo>
                  <a:pt x="2618137" y="639512"/>
                </a:lnTo>
                <a:lnTo>
                  <a:pt x="2576097" y="6479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010" y="3307688"/>
            <a:ext cx="250380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8279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solidFill>
                  <a:srgbClr val="2725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Understanding (NLU)</a:t>
            </a:r>
            <a:endParaRPr sz="1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17700" y="3295600"/>
            <a:ext cx="2433320" cy="648335"/>
          </a:xfrm>
          <a:custGeom>
            <a:avLst/>
            <a:gdLst/>
            <a:ahLst/>
            <a:cxnLst/>
            <a:rect l="l" t="t" r="r" b="b"/>
            <a:pathLst>
              <a:path w="2433320" h="648335">
                <a:moveTo>
                  <a:pt x="2324697" y="647999"/>
                </a:moveTo>
                <a:lnTo>
                  <a:pt x="108002" y="647999"/>
                </a:lnTo>
                <a:lnTo>
                  <a:pt x="65963" y="639512"/>
                </a:lnTo>
                <a:lnTo>
                  <a:pt x="31633" y="616366"/>
                </a:lnTo>
                <a:lnTo>
                  <a:pt x="8487" y="582036"/>
                </a:lnTo>
                <a:lnTo>
                  <a:pt x="0" y="539997"/>
                </a:lnTo>
                <a:lnTo>
                  <a:pt x="0" y="108002"/>
                </a:lnTo>
                <a:lnTo>
                  <a:pt x="8487" y="65963"/>
                </a:lnTo>
                <a:lnTo>
                  <a:pt x="31633" y="31633"/>
                </a:lnTo>
                <a:lnTo>
                  <a:pt x="65963" y="8487"/>
                </a:lnTo>
                <a:lnTo>
                  <a:pt x="108002" y="0"/>
                </a:lnTo>
                <a:lnTo>
                  <a:pt x="2324697" y="0"/>
                </a:lnTo>
                <a:lnTo>
                  <a:pt x="2366028" y="8221"/>
                </a:lnTo>
                <a:lnTo>
                  <a:pt x="2401067" y="31633"/>
                </a:lnTo>
                <a:lnTo>
                  <a:pt x="2424478" y="66671"/>
                </a:lnTo>
                <a:lnTo>
                  <a:pt x="2432699" y="108002"/>
                </a:lnTo>
                <a:lnTo>
                  <a:pt x="2432699" y="539997"/>
                </a:lnTo>
                <a:lnTo>
                  <a:pt x="2424212" y="582036"/>
                </a:lnTo>
                <a:lnTo>
                  <a:pt x="2401066" y="616366"/>
                </a:lnTo>
                <a:lnTo>
                  <a:pt x="2366737" y="639512"/>
                </a:lnTo>
                <a:lnTo>
                  <a:pt x="2324697" y="6479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9998" y="3307688"/>
            <a:ext cx="208661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solidFill>
                  <a:srgbClr val="2725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Generation (NLG)</a:t>
            </a:r>
            <a:endParaRPr sz="1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94712" y="1993406"/>
            <a:ext cx="63500" cy="599440"/>
            <a:chOff x="4494712" y="1993406"/>
            <a:chExt cx="63500" cy="599440"/>
          </a:xfrm>
        </p:grpSpPr>
        <p:sp>
          <p:nvSpPr>
            <p:cNvPr id="11" name="object 11"/>
            <p:cNvSpPr/>
            <p:nvPr/>
          </p:nvSpPr>
          <p:spPr>
            <a:xfrm>
              <a:off x="4508999" y="2007693"/>
              <a:ext cx="19050" cy="542290"/>
            </a:xfrm>
            <a:custGeom>
              <a:avLst/>
              <a:gdLst/>
              <a:ahLst/>
              <a:cxnLst/>
              <a:rect l="l" t="t" r="r" b="b"/>
              <a:pathLst>
                <a:path w="19050" h="542289">
                  <a:moveTo>
                    <a:pt x="0" y="0"/>
                  </a:moveTo>
                  <a:lnTo>
                    <a:pt x="18843" y="541675"/>
                  </a:lnTo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510744" y="2532270"/>
              <a:ext cx="33655" cy="46355"/>
            </a:xfrm>
            <a:custGeom>
              <a:avLst/>
              <a:gdLst/>
              <a:ahLst/>
              <a:cxnLst/>
              <a:rect l="l" t="t" r="r" b="b"/>
              <a:pathLst>
                <a:path w="33654" h="46355">
                  <a:moveTo>
                    <a:pt x="18103" y="45974"/>
                  </a:moveTo>
                  <a:lnTo>
                    <a:pt x="0" y="1149"/>
                  </a:lnTo>
                  <a:lnTo>
                    <a:pt x="17098" y="17099"/>
                  </a:lnTo>
                  <a:lnTo>
                    <a:pt x="33048" y="0"/>
                  </a:lnTo>
                  <a:lnTo>
                    <a:pt x="18103" y="45974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510744" y="2532270"/>
              <a:ext cx="33655" cy="46355"/>
            </a:xfrm>
            <a:custGeom>
              <a:avLst/>
              <a:gdLst/>
              <a:ahLst/>
              <a:cxnLst/>
              <a:rect l="l" t="t" r="r" b="b"/>
              <a:pathLst>
                <a:path w="33654" h="46355">
                  <a:moveTo>
                    <a:pt x="17098" y="17099"/>
                  </a:moveTo>
                  <a:lnTo>
                    <a:pt x="0" y="1149"/>
                  </a:lnTo>
                  <a:lnTo>
                    <a:pt x="18103" y="45974"/>
                  </a:lnTo>
                  <a:lnTo>
                    <a:pt x="33048" y="0"/>
                  </a:lnTo>
                  <a:lnTo>
                    <a:pt x="17098" y="17099"/>
                  </a:lnTo>
                  <a:close/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701749" y="2637008"/>
            <a:ext cx="5619115" cy="631190"/>
            <a:chOff x="1701749" y="2637008"/>
            <a:chExt cx="5619115" cy="631190"/>
          </a:xfrm>
        </p:grpSpPr>
        <p:sp>
          <p:nvSpPr>
            <p:cNvPr id="15" name="object 15"/>
            <p:cNvSpPr/>
            <p:nvPr/>
          </p:nvSpPr>
          <p:spPr>
            <a:xfrm>
              <a:off x="1728018" y="2647651"/>
              <a:ext cx="5562600" cy="577850"/>
            </a:xfrm>
            <a:custGeom>
              <a:avLst/>
              <a:gdLst/>
              <a:ahLst/>
              <a:cxnLst/>
              <a:rect l="l" t="t" r="r" b="b"/>
              <a:pathLst>
                <a:path w="5562600" h="577850">
                  <a:moveTo>
                    <a:pt x="2780239" y="3644"/>
                  </a:moveTo>
                  <a:lnTo>
                    <a:pt x="5561839" y="3644"/>
                  </a:lnTo>
                </a:path>
                <a:path w="5562600" h="577850">
                  <a:moveTo>
                    <a:pt x="0" y="3644"/>
                  </a:moveTo>
                  <a:lnTo>
                    <a:pt x="2781599" y="3644"/>
                  </a:lnTo>
                </a:path>
                <a:path w="5562600" h="577850">
                  <a:moveTo>
                    <a:pt x="5561981" y="0"/>
                  </a:moveTo>
                  <a:lnTo>
                    <a:pt x="5561981" y="577332"/>
                  </a:lnTo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273465" y="3208449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4" h="45720">
                  <a:moveTo>
                    <a:pt x="16534" y="45427"/>
                  </a:moveTo>
                  <a:lnTo>
                    <a:pt x="0" y="0"/>
                  </a:lnTo>
                  <a:lnTo>
                    <a:pt x="16534" y="16534"/>
                  </a:lnTo>
                  <a:lnTo>
                    <a:pt x="33068" y="0"/>
                  </a:lnTo>
                  <a:lnTo>
                    <a:pt x="16534" y="45427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273465" y="3208449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4" h="45720">
                  <a:moveTo>
                    <a:pt x="16534" y="16534"/>
                  </a:moveTo>
                  <a:lnTo>
                    <a:pt x="0" y="0"/>
                  </a:lnTo>
                  <a:lnTo>
                    <a:pt x="16534" y="45427"/>
                  </a:lnTo>
                  <a:lnTo>
                    <a:pt x="33068" y="0"/>
                  </a:lnTo>
                  <a:lnTo>
                    <a:pt x="16534" y="16534"/>
                  </a:lnTo>
                  <a:close/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732571" y="2647651"/>
              <a:ext cx="0" cy="577850"/>
            </a:xfrm>
            <a:custGeom>
              <a:avLst/>
              <a:gdLst/>
              <a:ahLst/>
              <a:cxnLst/>
              <a:rect l="l" t="t" r="r" b="b"/>
              <a:pathLst>
                <a:path h="577850">
                  <a:moveTo>
                    <a:pt x="0" y="0"/>
                  </a:moveTo>
                  <a:lnTo>
                    <a:pt x="0" y="577332"/>
                  </a:lnTo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716036" y="3208449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5" h="45720">
                  <a:moveTo>
                    <a:pt x="16534" y="45427"/>
                  </a:moveTo>
                  <a:lnTo>
                    <a:pt x="0" y="0"/>
                  </a:lnTo>
                  <a:lnTo>
                    <a:pt x="16534" y="16534"/>
                  </a:lnTo>
                  <a:lnTo>
                    <a:pt x="33068" y="0"/>
                  </a:lnTo>
                  <a:lnTo>
                    <a:pt x="16534" y="45427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716036" y="3208449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5" h="45720">
                  <a:moveTo>
                    <a:pt x="16534" y="16534"/>
                  </a:moveTo>
                  <a:lnTo>
                    <a:pt x="0" y="0"/>
                  </a:lnTo>
                  <a:lnTo>
                    <a:pt x="16534" y="45427"/>
                  </a:lnTo>
                  <a:lnTo>
                    <a:pt x="33068" y="0"/>
                  </a:lnTo>
                  <a:lnTo>
                    <a:pt x="16534" y="16534"/>
                  </a:lnTo>
                  <a:close/>
                </a:path>
              </a:pathLst>
            </a:custGeom>
            <a:ln w="28574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Categories of NLP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5771" y="1001316"/>
            <a:ext cx="8054340" cy="3663950"/>
            <a:chOff x="545771" y="1001316"/>
            <a:chExt cx="8054340" cy="3663950"/>
          </a:xfrm>
        </p:grpSpPr>
        <p:sp>
          <p:nvSpPr>
            <p:cNvPr id="3" name="object 3"/>
            <p:cNvSpPr/>
            <p:nvPr/>
          </p:nvSpPr>
          <p:spPr>
            <a:xfrm>
              <a:off x="550533" y="1006078"/>
              <a:ext cx="8044815" cy="3654425"/>
            </a:xfrm>
            <a:custGeom>
              <a:avLst/>
              <a:gdLst/>
              <a:ahLst/>
              <a:cxnLst/>
              <a:rect l="l" t="t" r="r" b="b"/>
              <a:pathLst>
                <a:path w="8044815" h="3654425">
                  <a:moveTo>
                    <a:pt x="0" y="189313"/>
                  </a:moveTo>
                  <a:lnTo>
                    <a:pt x="6762" y="138986"/>
                  </a:lnTo>
                  <a:lnTo>
                    <a:pt x="25846" y="93763"/>
                  </a:lnTo>
                  <a:lnTo>
                    <a:pt x="55448" y="55448"/>
                  </a:lnTo>
                  <a:lnTo>
                    <a:pt x="93763" y="25846"/>
                  </a:lnTo>
                  <a:lnTo>
                    <a:pt x="138986" y="6762"/>
                  </a:lnTo>
                  <a:lnTo>
                    <a:pt x="189313" y="0"/>
                  </a:lnTo>
                  <a:lnTo>
                    <a:pt x="7855336" y="0"/>
                  </a:lnTo>
                  <a:lnTo>
                    <a:pt x="7927783" y="14410"/>
                  </a:lnTo>
                  <a:lnTo>
                    <a:pt x="7989201" y="55448"/>
                  </a:lnTo>
                  <a:lnTo>
                    <a:pt x="8030239" y="116866"/>
                  </a:lnTo>
                  <a:lnTo>
                    <a:pt x="8044649" y="189313"/>
                  </a:lnTo>
                  <a:lnTo>
                    <a:pt x="8044649" y="3464686"/>
                  </a:lnTo>
                  <a:lnTo>
                    <a:pt x="8037887" y="3515013"/>
                  </a:lnTo>
                  <a:lnTo>
                    <a:pt x="8018802" y="3560236"/>
                  </a:lnTo>
                  <a:lnTo>
                    <a:pt x="7989201" y="3598551"/>
                  </a:lnTo>
                  <a:lnTo>
                    <a:pt x="7950886" y="3628153"/>
                  </a:lnTo>
                  <a:lnTo>
                    <a:pt x="7905663" y="3647237"/>
                  </a:lnTo>
                  <a:lnTo>
                    <a:pt x="7855336" y="3653999"/>
                  </a:lnTo>
                  <a:lnTo>
                    <a:pt x="189313" y="3653999"/>
                  </a:lnTo>
                  <a:lnTo>
                    <a:pt x="138986" y="3647237"/>
                  </a:lnTo>
                  <a:lnTo>
                    <a:pt x="93763" y="3628153"/>
                  </a:lnTo>
                  <a:lnTo>
                    <a:pt x="55448" y="3598551"/>
                  </a:lnTo>
                  <a:lnTo>
                    <a:pt x="25846" y="3560236"/>
                  </a:lnTo>
                  <a:lnTo>
                    <a:pt x="6762" y="3515013"/>
                  </a:lnTo>
                  <a:lnTo>
                    <a:pt x="0" y="3464686"/>
                  </a:lnTo>
                  <a:lnTo>
                    <a:pt x="0" y="189313"/>
                  </a:lnTo>
                  <a:close/>
                </a:path>
              </a:pathLst>
            </a:custGeom>
            <a:ln w="9524">
              <a:solidFill>
                <a:srgbClr val="9639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83318" y="1605450"/>
              <a:ext cx="3955415" cy="836294"/>
            </a:xfrm>
            <a:custGeom>
              <a:avLst/>
              <a:gdLst/>
              <a:ahLst/>
              <a:cxnLst/>
              <a:rect l="l" t="t" r="r" b="b"/>
              <a:pathLst>
                <a:path w="3955415" h="836294">
                  <a:moveTo>
                    <a:pt x="3815596" y="835799"/>
                  </a:moveTo>
                  <a:lnTo>
                    <a:pt x="139302" y="835799"/>
                  </a:lnTo>
                  <a:lnTo>
                    <a:pt x="95272" y="828698"/>
                  </a:lnTo>
                  <a:lnTo>
                    <a:pt x="57032" y="808922"/>
                  </a:lnTo>
                  <a:lnTo>
                    <a:pt x="26877" y="778767"/>
                  </a:lnTo>
                  <a:lnTo>
                    <a:pt x="7101" y="740527"/>
                  </a:lnTo>
                  <a:lnTo>
                    <a:pt x="0" y="696497"/>
                  </a:lnTo>
                  <a:lnTo>
                    <a:pt x="0" y="139302"/>
                  </a:lnTo>
                  <a:lnTo>
                    <a:pt x="7101" y="95272"/>
                  </a:lnTo>
                  <a:lnTo>
                    <a:pt x="26877" y="57032"/>
                  </a:lnTo>
                  <a:lnTo>
                    <a:pt x="57032" y="26877"/>
                  </a:lnTo>
                  <a:lnTo>
                    <a:pt x="95272" y="7101"/>
                  </a:lnTo>
                  <a:lnTo>
                    <a:pt x="139302" y="0"/>
                  </a:lnTo>
                  <a:lnTo>
                    <a:pt x="3815596" y="0"/>
                  </a:lnTo>
                  <a:lnTo>
                    <a:pt x="3868906" y="10603"/>
                  </a:lnTo>
                  <a:lnTo>
                    <a:pt x="3914099" y="40800"/>
                  </a:lnTo>
                  <a:lnTo>
                    <a:pt x="3944296" y="85993"/>
                  </a:lnTo>
                  <a:lnTo>
                    <a:pt x="3954899" y="139302"/>
                  </a:lnTo>
                  <a:lnTo>
                    <a:pt x="3954899" y="696497"/>
                  </a:lnTo>
                  <a:lnTo>
                    <a:pt x="3947798" y="740527"/>
                  </a:lnTo>
                  <a:lnTo>
                    <a:pt x="3928022" y="778767"/>
                  </a:lnTo>
                  <a:lnTo>
                    <a:pt x="3897867" y="808922"/>
                  </a:lnTo>
                  <a:lnTo>
                    <a:pt x="3859627" y="828698"/>
                  </a:lnTo>
                  <a:lnTo>
                    <a:pt x="3815596" y="83579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8600" y="476884"/>
            <a:ext cx="78066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1. Natural Language Understanding (NLU)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6782" y="1660130"/>
            <a:ext cx="35667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72528"/>
                </a:solidFill>
                <a:latin typeface="Verdana"/>
                <a:cs typeface="Verdana"/>
              </a:rPr>
              <a:t>Ability of a machine to </a:t>
            </a:r>
            <a:r>
              <a:rPr sz="1500" b="1" dirty="0">
                <a:solidFill>
                  <a:srgbClr val="2261C1"/>
                </a:solidFill>
                <a:latin typeface="Tahoma"/>
                <a:cs typeface="Tahoma"/>
              </a:rPr>
              <a:t>understand </a:t>
            </a:r>
            <a:r>
              <a:rPr sz="1500" dirty="0">
                <a:solidFill>
                  <a:srgbClr val="272528"/>
                </a:solidFill>
                <a:latin typeface="Verdana"/>
                <a:cs typeface="Verdana"/>
              </a:rPr>
              <a:t>and </a:t>
            </a:r>
            <a:r>
              <a:rPr sz="1500" b="1" dirty="0">
                <a:solidFill>
                  <a:srgbClr val="2261C1"/>
                </a:solidFill>
                <a:latin typeface="Tahoma"/>
                <a:cs typeface="Tahoma"/>
              </a:rPr>
              <a:t>interpret human language </a:t>
            </a:r>
            <a:r>
              <a:rPr sz="1500" dirty="0">
                <a:solidFill>
                  <a:srgbClr val="272528"/>
                </a:solidFill>
                <a:latin typeface="Verdana"/>
                <a:cs typeface="Verdana"/>
              </a:rPr>
              <a:t>the way it is spoken or written.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01875" y="2866763"/>
            <a:ext cx="11493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6F6F6"/>
                </a:solidFill>
                <a:latin typeface="Verdana"/>
                <a:cs typeface="Verdana"/>
              </a:rPr>
              <a:t>For example :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0900" y="1551000"/>
            <a:ext cx="7117715" cy="2157730"/>
            <a:chOff x="830900" y="1551000"/>
            <a:chExt cx="7117715" cy="215773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900" y="1551000"/>
              <a:ext cx="3451499" cy="2157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6200" y="2887049"/>
              <a:ext cx="650399" cy="6503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8000" y="2887050"/>
              <a:ext cx="650399" cy="65039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946475" y="3703138"/>
            <a:ext cx="90805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6F6F6"/>
                </a:solidFill>
                <a:latin typeface="Verdana"/>
                <a:cs typeface="Verdana"/>
              </a:rPr>
              <a:t>River bank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71012" y="3703138"/>
            <a:ext cx="44259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6F6F6"/>
                </a:solidFill>
                <a:latin typeface="Verdana"/>
                <a:cs typeface="Verdana"/>
              </a:rPr>
              <a:t>Bank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5771" y="1001316"/>
            <a:ext cx="8054340" cy="3663950"/>
            <a:chOff x="545771" y="1001316"/>
            <a:chExt cx="8054340" cy="3663950"/>
          </a:xfrm>
        </p:grpSpPr>
        <p:sp>
          <p:nvSpPr>
            <p:cNvPr id="3" name="object 3"/>
            <p:cNvSpPr/>
            <p:nvPr/>
          </p:nvSpPr>
          <p:spPr>
            <a:xfrm>
              <a:off x="550533" y="1006078"/>
              <a:ext cx="8044815" cy="3654425"/>
            </a:xfrm>
            <a:custGeom>
              <a:avLst/>
              <a:gdLst/>
              <a:ahLst/>
              <a:cxnLst/>
              <a:rect l="l" t="t" r="r" b="b"/>
              <a:pathLst>
                <a:path w="8044815" h="3654425">
                  <a:moveTo>
                    <a:pt x="0" y="189313"/>
                  </a:moveTo>
                  <a:lnTo>
                    <a:pt x="6762" y="138986"/>
                  </a:lnTo>
                  <a:lnTo>
                    <a:pt x="25846" y="93763"/>
                  </a:lnTo>
                  <a:lnTo>
                    <a:pt x="55448" y="55448"/>
                  </a:lnTo>
                  <a:lnTo>
                    <a:pt x="93763" y="25846"/>
                  </a:lnTo>
                  <a:lnTo>
                    <a:pt x="138986" y="6762"/>
                  </a:lnTo>
                  <a:lnTo>
                    <a:pt x="189313" y="0"/>
                  </a:lnTo>
                  <a:lnTo>
                    <a:pt x="7855336" y="0"/>
                  </a:lnTo>
                  <a:lnTo>
                    <a:pt x="7927783" y="14410"/>
                  </a:lnTo>
                  <a:lnTo>
                    <a:pt x="7989201" y="55448"/>
                  </a:lnTo>
                  <a:lnTo>
                    <a:pt x="8030239" y="116866"/>
                  </a:lnTo>
                  <a:lnTo>
                    <a:pt x="8044649" y="189313"/>
                  </a:lnTo>
                  <a:lnTo>
                    <a:pt x="8044649" y="3464686"/>
                  </a:lnTo>
                  <a:lnTo>
                    <a:pt x="8037887" y="3515013"/>
                  </a:lnTo>
                  <a:lnTo>
                    <a:pt x="8018802" y="3560236"/>
                  </a:lnTo>
                  <a:lnTo>
                    <a:pt x="7989201" y="3598551"/>
                  </a:lnTo>
                  <a:lnTo>
                    <a:pt x="7950886" y="3628153"/>
                  </a:lnTo>
                  <a:lnTo>
                    <a:pt x="7905663" y="3647237"/>
                  </a:lnTo>
                  <a:lnTo>
                    <a:pt x="7855336" y="3653999"/>
                  </a:lnTo>
                  <a:lnTo>
                    <a:pt x="189313" y="3653999"/>
                  </a:lnTo>
                  <a:lnTo>
                    <a:pt x="138986" y="3647237"/>
                  </a:lnTo>
                  <a:lnTo>
                    <a:pt x="93763" y="3628153"/>
                  </a:lnTo>
                  <a:lnTo>
                    <a:pt x="55448" y="3598551"/>
                  </a:lnTo>
                  <a:lnTo>
                    <a:pt x="25846" y="3560236"/>
                  </a:lnTo>
                  <a:lnTo>
                    <a:pt x="6762" y="3515013"/>
                  </a:lnTo>
                  <a:lnTo>
                    <a:pt x="0" y="3464686"/>
                  </a:lnTo>
                  <a:lnTo>
                    <a:pt x="0" y="189313"/>
                  </a:lnTo>
                  <a:close/>
                </a:path>
              </a:pathLst>
            </a:custGeom>
            <a:ln w="9524">
              <a:solidFill>
                <a:srgbClr val="9639B1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528856" y="1746200"/>
              <a:ext cx="3955415" cy="836294"/>
            </a:xfrm>
            <a:custGeom>
              <a:avLst/>
              <a:gdLst/>
              <a:ahLst/>
              <a:cxnLst/>
              <a:rect l="l" t="t" r="r" b="b"/>
              <a:pathLst>
                <a:path w="3955415" h="836294">
                  <a:moveTo>
                    <a:pt x="3815596" y="835799"/>
                  </a:moveTo>
                  <a:lnTo>
                    <a:pt x="139302" y="835799"/>
                  </a:lnTo>
                  <a:lnTo>
                    <a:pt x="95272" y="828698"/>
                  </a:lnTo>
                  <a:lnTo>
                    <a:pt x="57032" y="808922"/>
                  </a:lnTo>
                  <a:lnTo>
                    <a:pt x="26877" y="778767"/>
                  </a:lnTo>
                  <a:lnTo>
                    <a:pt x="7101" y="740527"/>
                  </a:lnTo>
                  <a:lnTo>
                    <a:pt x="0" y="696497"/>
                  </a:lnTo>
                  <a:lnTo>
                    <a:pt x="0" y="139302"/>
                  </a:lnTo>
                  <a:lnTo>
                    <a:pt x="7101" y="95272"/>
                  </a:lnTo>
                  <a:lnTo>
                    <a:pt x="26877" y="57032"/>
                  </a:lnTo>
                  <a:lnTo>
                    <a:pt x="57032" y="26877"/>
                  </a:lnTo>
                  <a:lnTo>
                    <a:pt x="95272" y="7101"/>
                  </a:lnTo>
                  <a:lnTo>
                    <a:pt x="139302" y="0"/>
                  </a:lnTo>
                  <a:lnTo>
                    <a:pt x="3815596" y="0"/>
                  </a:lnTo>
                  <a:lnTo>
                    <a:pt x="3868906" y="10603"/>
                  </a:lnTo>
                  <a:lnTo>
                    <a:pt x="3914099" y="40800"/>
                  </a:lnTo>
                  <a:lnTo>
                    <a:pt x="3944296" y="85993"/>
                  </a:lnTo>
                  <a:lnTo>
                    <a:pt x="3954899" y="139302"/>
                  </a:lnTo>
                  <a:lnTo>
                    <a:pt x="3954899" y="696497"/>
                  </a:lnTo>
                  <a:lnTo>
                    <a:pt x="3947798" y="740527"/>
                  </a:lnTo>
                  <a:lnTo>
                    <a:pt x="3928022" y="778767"/>
                  </a:lnTo>
                  <a:lnTo>
                    <a:pt x="3897867" y="808922"/>
                  </a:lnTo>
                  <a:lnTo>
                    <a:pt x="3859627" y="828698"/>
                  </a:lnTo>
                  <a:lnTo>
                    <a:pt x="3815596" y="835799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8600" y="476884"/>
            <a:ext cx="70967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1. Natural Language Generation (NLG)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 marR="5080" indent="-545465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2725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 of a machine to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generate unique human-like text or speech.</a:t>
            </a:r>
          </a:p>
          <a:p>
            <a:pPr>
              <a:lnSpc>
                <a:spcPct val="100000"/>
              </a:lnSpc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400" b="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 :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0900" y="1551000"/>
            <a:ext cx="5989955" cy="2157730"/>
            <a:chOff x="830900" y="1551000"/>
            <a:chExt cx="5989955" cy="21577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2975" y="2912250"/>
              <a:ext cx="667499" cy="6675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900" y="1551000"/>
              <a:ext cx="3451499" cy="21572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095188" y="3645688"/>
            <a:ext cx="768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chatbots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Applications of NLP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56684" y="950522"/>
            <a:ext cx="1824355" cy="3208020"/>
            <a:chOff x="3656684" y="950522"/>
            <a:chExt cx="1824355" cy="3208020"/>
          </a:xfrm>
        </p:grpSpPr>
        <p:sp>
          <p:nvSpPr>
            <p:cNvPr id="4" name="object 4"/>
            <p:cNvSpPr/>
            <p:nvPr/>
          </p:nvSpPr>
          <p:spPr>
            <a:xfrm>
              <a:off x="4534094" y="1419094"/>
              <a:ext cx="21590" cy="2720340"/>
            </a:xfrm>
            <a:custGeom>
              <a:avLst/>
              <a:gdLst/>
              <a:ahLst/>
              <a:cxnLst/>
              <a:rect l="l" t="t" r="r" b="b"/>
              <a:pathLst>
                <a:path w="21589" h="2720340">
                  <a:moveTo>
                    <a:pt x="21080" y="2720005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1886" y="1274699"/>
              <a:ext cx="163444" cy="1634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69384" y="963222"/>
              <a:ext cx="1798955" cy="427355"/>
            </a:xfrm>
            <a:custGeom>
              <a:avLst/>
              <a:gdLst/>
              <a:ahLst/>
              <a:cxnLst/>
              <a:rect l="l" t="t" r="r" b="b"/>
              <a:pathLst>
                <a:path w="1798954" h="427355">
                  <a:moveTo>
                    <a:pt x="1727598" y="427199"/>
                  </a:moveTo>
                  <a:lnTo>
                    <a:pt x="71200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0" y="0"/>
                  </a:lnTo>
                  <a:lnTo>
                    <a:pt x="1727598" y="0"/>
                  </a:lnTo>
                  <a:lnTo>
                    <a:pt x="1767100" y="11962"/>
                  </a:lnTo>
                  <a:lnTo>
                    <a:pt x="1793379" y="43953"/>
                  </a:lnTo>
                  <a:lnTo>
                    <a:pt x="1798799" y="71201"/>
                  </a:lnTo>
                  <a:lnTo>
                    <a:pt x="1798799" y="355998"/>
                  </a:lnTo>
                  <a:lnTo>
                    <a:pt x="1793204" y="383713"/>
                  </a:lnTo>
                  <a:lnTo>
                    <a:pt x="1777945" y="406345"/>
                  </a:lnTo>
                  <a:lnTo>
                    <a:pt x="1755313" y="421604"/>
                  </a:lnTo>
                  <a:lnTo>
                    <a:pt x="1727598" y="4271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669384" y="963222"/>
              <a:ext cx="1798955" cy="427355"/>
            </a:xfrm>
            <a:custGeom>
              <a:avLst/>
              <a:gdLst/>
              <a:ahLst/>
              <a:cxnLst/>
              <a:rect l="l" t="t" r="r" b="b"/>
              <a:pathLst>
                <a:path w="1798954" h="427355">
                  <a:moveTo>
                    <a:pt x="0" y="71201"/>
                  </a:moveTo>
                  <a:lnTo>
                    <a:pt x="5595" y="43486"/>
                  </a:lnTo>
                  <a:lnTo>
                    <a:pt x="20854" y="20854"/>
                  </a:lnTo>
                  <a:lnTo>
                    <a:pt x="43486" y="5595"/>
                  </a:lnTo>
                  <a:lnTo>
                    <a:pt x="71200" y="0"/>
                  </a:lnTo>
                  <a:lnTo>
                    <a:pt x="1727598" y="0"/>
                  </a:lnTo>
                  <a:lnTo>
                    <a:pt x="1767100" y="11962"/>
                  </a:lnTo>
                  <a:lnTo>
                    <a:pt x="1793379" y="43953"/>
                  </a:lnTo>
                  <a:lnTo>
                    <a:pt x="1798799" y="71201"/>
                  </a:lnTo>
                  <a:lnTo>
                    <a:pt x="1798799" y="355998"/>
                  </a:lnTo>
                  <a:lnTo>
                    <a:pt x="1793204" y="383713"/>
                  </a:lnTo>
                  <a:lnTo>
                    <a:pt x="1777945" y="406345"/>
                  </a:lnTo>
                  <a:lnTo>
                    <a:pt x="1755313" y="421604"/>
                  </a:lnTo>
                  <a:lnTo>
                    <a:pt x="1727598" y="427199"/>
                  </a:lnTo>
                  <a:lnTo>
                    <a:pt x="71200" y="427199"/>
                  </a:lnTo>
                  <a:lnTo>
                    <a:pt x="43486" y="421604"/>
                  </a:lnTo>
                  <a:lnTo>
                    <a:pt x="20854" y="406345"/>
                  </a:lnTo>
                  <a:lnTo>
                    <a:pt x="5595" y="383713"/>
                  </a:lnTo>
                  <a:lnTo>
                    <a:pt x="0" y="355998"/>
                  </a:lnTo>
                  <a:lnTo>
                    <a:pt x="0" y="7120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45650" y="1025946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77375" y="1608475"/>
            <a:ext cx="2411095" cy="268605"/>
          </a:xfrm>
          <a:custGeom>
            <a:avLst/>
            <a:gdLst/>
            <a:ahLst/>
            <a:cxnLst/>
            <a:rect l="l" t="t" r="r" b="b"/>
            <a:pathLst>
              <a:path w="2411095" h="268605">
                <a:moveTo>
                  <a:pt x="2365799" y="268199"/>
                </a:moveTo>
                <a:lnTo>
                  <a:pt x="44700" y="268199"/>
                </a:lnTo>
                <a:lnTo>
                  <a:pt x="27301" y="264687"/>
                </a:lnTo>
                <a:lnTo>
                  <a:pt x="13092" y="255107"/>
                </a:lnTo>
                <a:lnTo>
                  <a:pt x="3512" y="240898"/>
                </a:lnTo>
                <a:lnTo>
                  <a:pt x="0" y="223499"/>
                </a:lnTo>
                <a:lnTo>
                  <a:pt x="0" y="44700"/>
                </a:lnTo>
                <a:lnTo>
                  <a:pt x="3512" y="27301"/>
                </a:lnTo>
                <a:lnTo>
                  <a:pt x="13092" y="13092"/>
                </a:lnTo>
                <a:lnTo>
                  <a:pt x="27301" y="3512"/>
                </a:lnTo>
                <a:lnTo>
                  <a:pt x="44700" y="0"/>
                </a:lnTo>
                <a:lnTo>
                  <a:pt x="2365799" y="0"/>
                </a:lnTo>
                <a:lnTo>
                  <a:pt x="2402989" y="19900"/>
                </a:lnTo>
                <a:lnTo>
                  <a:pt x="2410499" y="44700"/>
                </a:lnTo>
                <a:lnTo>
                  <a:pt x="2410499" y="223499"/>
                </a:lnTo>
                <a:lnTo>
                  <a:pt x="2406987" y="240898"/>
                </a:lnTo>
                <a:lnTo>
                  <a:pt x="2397407" y="255107"/>
                </a:lnTo>
                <a:lnTo>
                  <a:pt x="2383198" y="264687"/>
                </a:lnTo>
                <a:lnTo>
                  <a:pt x="2365799" y="268199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77485" y="1631346"/>
            <a:ext cx="2207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Text based generative AI tools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48184" y="1706155"/>
            <a:ext cx="3073400" cy="733425"/>
            <a:chOff x="4548184" y="1706155"/>
            <a:chExt cx="3073400" cy="733425"/>
          </a:xfrm>
        </p:grpSpPr>
        <p:sp>
          <p:nvSpPr>
            <p:cNvPr id="12" name="object 12"/>
            <p:cNvSpPr/>
            <p:nvPr/>
          </p:nvSpPr>
          <p:spPr>
            <a:xfrm>
              <a:off x="4557709" y="1747018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5884" y="1706155"/>
              <a:ext cx="81724" cy="817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88243" y="2170903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5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9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65889" y="2193774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59058" y="2268593"/>
            <a:ext cx="3062605" cy="741045"/>
            <a:chOff x="4559058" y="2268593"/>
            <a:chExt cx="3062605" cy="741045"/>
          </a:xfrm>
        </p:grpSpPr>
        <p:sp>
          <p:nvSpPr>
            <p:cNvPr id="17" name="object 17"/>
            <p:cNvSpPr/>
            <p:nvPr/>
          </p:nvSpPr>
          <p:spPr>
            <a:xfrm>
              <a:off x="4568583" y="2309455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6758" y="2268593"/>
              <a:ext cx="81724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88242" y="2740852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5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9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07008" y="2763724"/>
            <a:ext cx="139382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59058" y="2838543"/>
            <a:ext cx="3062605" cy="734060"/>
            <a:chOff x="4559058" y="2838543"/>
            <a:chExt cx="3062605" cy="734060"/>
          </a:xfrm>
        </p:grpSpPr>
        <p:sp>
          <p:nvSpPr>
            <p:cNvPr id="22" name="object 22"/>
            <p:cNvSpPr/>
            <p:nvPr/>
          </p:nvSpPr>
          <p:spPr>
            <a:xfrm>
              <a:off x="4568583" y="2879405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6758" y="2838543"/>
              <a:ext cx="81724" cy="817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188242" y="3303953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4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8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8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452975" y="3326824"/>
            <a:ext cx="19030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Content Recommendation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50524" y="2417780"/>
            <a:ext cx="3058160" cy="1066165"/>
            <a:chOff x="2150524" y="2417780"/>
            <a:chExt cx="3058160" cy="1066165"/>
          </a:xfrm>
        </p:grpSpPr>
        <p:sp>
          <p:nvSpPr>
            <p:cNvPr id="27" name="object 27"/>
            <p:cNvSpPr/>
            <p:nvPr/>
          </p:nvSpPr>
          <p:spPr>
            <a:xfrm>
              <a:off x="4568583" y="3442505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6758" y="3401643"/>
              <a:ext cx="81724" cy="817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150524" y="2417780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5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9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308678" y="2440652"/>
            <a:ext cx="14820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Translation Services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150524" y="2527382"/>
            <a:ext cx="2420620" cy="781050"/>
            <a:chOff x="2150524" y="2527382"/>
            <a:chExt cx="2420620" cy="781050"/>
          </a:xfrm>
        </p:grpSpPr>
        <p:sp>
          <p:nvSpPr>
            <p:cNvPr id="32" name="object 32"/>
            <p:cNvSpPr/>
            <p:nvPr/>
          </p:nvSpPr>
          <p:spPr>
            <a:xfrm>
              <a:off x="4001455" y="2568244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9256" y="2527382"/>
              <a:ext cx="81724" cy="817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150524" y="3039743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4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9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604167" y="3062614"/>
            <a:ext cx="8909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Email Filters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50524" y="3149345"/>
            <a:ext cx="2420620" cy="781050"/>
            <a:chOff x="2150524" y="3149345"/>
            <a:chExt cx="2420620" cy="781050"/>
          </a:xfrm>
        </p:grpSpPr>
        <p:sp>
          <p:nvSpPr>
            <p:cNvPr id="37" name="object 37"/>
            <p:cNvSpPr/>
            <p:nvPr/>
          </p:nvSpPr>
          <p:spPr>
            <a:xfrm>
              <a:off x="4001455" y="3190207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9256" y="3149345"/>
              <a:ext cx="81724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150524" y="3661705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4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8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8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367776" y="3684577"/>
            <a:ext cx="13639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Resume Screening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150524" y="1868355"/>
            <a:ext cx="2420620" cy="1985010"/>
            <a:chOff x="2150524" y="1868355"/>
            <a:chExt cx="2420620" cy="1985010"/>
          </a:xfrm>
        </p:grpSpPr>
        <p:sp>
          <p:nvSpPr>
            <p:cNvPr id="42" name="object 42"/>
            <p:cNvSpPr/>
            <p:nvPr/>
          </p:nvSpPr>
          <p:spPr>
            <a:xfrm>
              <a:off x="4001455" y="3812170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9256" y="3771307"/>
              <a:ext cx="81724" cy="8172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150524" y="1868355"/>
              <a:ext cx="1798955" cy="268605"/>
            </a:xfrm>
            <a:custGeom>
              <a:avLst/>
              <a:gdLst/>
              <a:ahLst/>
              <a:cxnLst/>
              <a:rect l="l" t="t" r="r" b="b"/>
              <a:pathLst>
                <a:path w="1798954" h="268605">
                  <a:moveTo>
                    <a:pt x="1754098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1754098" y="0"/>
                  </a:lnTo>
                  <a:lnTo>
                    <a:pt x="1791289" y="19900"/>
                  </a:lnTo>
                  <a:lnTo>
                    <a:pt x="1798799" y="44700"/>
                  </a:lnTo>
                  <a:lnTo>
                    <a:pt x="1798799" y="223499"/>
                  </a:lnTo>
                  <a:lnTo>
                    <a:pt x="1795286" y="240898"/>
                  </a:lnTo>
                  <a:lnTo>
                    <a:pt x="1785707" y="255107"/>
                  </a:lnTo>
                  <a:lnTo>
                    <a:pt x="1771498" y="264687"/>
                  </a:lnTo>
                  <a:lnTo>
                    <a:pt x="1754098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481750" y="1891227"/>
            <a:ext cx="11353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929256" y="1977957"/>
            <a:ext cx="3670300" cy="2277110"/>
            <a:chOff x="3929256" y="1977957"/>
            <a:chExt cx="3670300" cy="2277110"/>
          </a:xfrm>
        </p:grpSpPr>
        <p:sp>
          <p:nvSpPr>
            <p:cNvPr id="47" name="object 47"/>
            <p:cNvSpPr/>
            <p:nvPr/>
          </p:nvSpPr>
          <p:spPr>
            <a:xfrm>
              <a:off x="4001455" y="2018819"/>
              <a:ext cx="560070" cy="0"/>
            </a:xfrm>
            <a:custGeom>
              <a:avLst/>
              <a:gdLst/>
              <a:ahLst/>
              <a:cxnLst/>
              <a:rect l="l" t="t" r="r" b="b"/>
              <a:pathLst>
                <a:path w="560070">
                  <a:moveTo>
                    <a:pt x="559600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9256" y="1977957"/>
              <a:ext cx="81724" cy="8172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166117" y="3986399"/>
              <a:ext cx="2433320" cy="268605"/>
            </a:xfrm>
            <a:custGeom>
              <a:avLst/>
              <a:gdLst/>
              <a:ahLst/>
              <a:cxnLst/>
              <a:rect l="l" t="t" r="r" b="b"/>
              <a:pathLst>
                <a:path w="2433320" h="268604">
                  <a:moveTo>
                    <a:pt x="2388299" y="268199"/>
                  </a:moveTo>
                  <a:lnTo>
                    <a:pt x="44700" y="268199"/>
                  </a:lnTo>
                  <a:lnTo>
                    <a:pt x="27301" y="264687"/>
                  </a:lnTo>
                  <a:lnTo>
                    <a:pt x="13092" y="255107"/>
                  </a:lnTo>
                  <a:lnTo>
                    <a:pt x="3512" y="240898"/>
                  </a:lnTo>
                  <a:lnTo>
                    <a:pt x="0" y="223499"/>
                  </a:lnTo>
                  <a:lnTo>
                    <a:pt x="0" y="44700"/>
                  </a:lnTo>
                  <a:lnTo>
                    <a:pt x="3512" y="27301"/>
                  </a:lnTo>
                  <a:lnTo>
                    <a:pt x="13092" y="13092"/>
                  </a:lnTo>
                  <a:lnTo>
                    <a:pt x="27301" y="3512"/>
                  </a:lnTo>
                  <a:lnTo>
                    <a:pt x="44700" y="0"/>
                  </a:lnTo>
                  <a:lnTo>
                    <a:pt x="2388299" y="0"/>
                  </a:lnTo>
                  <a:lnTo>
                    <a:pt x="2425489" y="19900"/>
                  </a:lnTo>
                  <a:lnTo>
                    <a:pt x="2432999" y="44700"/>
                  </a:lnTo>
                  <a:lnTo>
                    <a:pt x="2432999" y="223499"/>
                  </a:lnTo>
                  <a:lnTo>
                    <a:pt x="2429487" y="240898"/>
                  </a:lnTo>
                  <a:lnTo>
                    <a:pt x="2419907" y="255107"/>
                  </a:lnTo>
                  <a:lnTo>
                    <a:pt x="2405698" y="264687"/>
                  </a:lnTo>
                  <a:lnTo>
                    <a:pt x="2388299" y="268199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490814" y="4009271"/>
            <a:ext cx="17818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Content Categorizations</a:t>
            </a:r>
            <a:endParaRPr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546458" y="4084090"/>
            <a:ext cx="640080" cy="81915"/>
            <a:chOff x="4546458" y="4084090"/>
            <a:chExt cx="640080" cy="81915"/>
          </a:xfrm>
        </p:grpSpPr>
        <p:sp>
          <p:nvSpPr>
            <p:cNvPr id="52" name="object 52"/>
            <p:cNvSpPr/>
            <p:nvPr/>
          </p:nvSpPr>
          <p:spPr>
            <a:xfrm>
              <a:off x="4546458" y="4124952"/>
              <a:ext cx="568325" cy="0"/>
            </a:xfrm>
            <a:custGeom>
              <a:avLst/>
              <a:gdLst/>
              <a:ahLst/>
              <a:cxnLst/>
              <a:rect l="l" t="t" r="r" b="b"/>
              <a:pathLst>
                <a:path w="568325">
                  <a:moveTo>
                    <a:pt x="0" y="0"/>
                  </a:moveTo>
                  <a:lnTo>
                    <a:pt x="567700" y="0"/>
                  </a:lnTo>
                </a:path>
              </a:pathLst>
            </a:custGeom>
            <a:ln w="1904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4633" y="4084090"/>
              <a:ext cx="81724" cy="81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967" y="375934"/>
            <a:ext cx="62299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1.	Text Based Generative AI tools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2974" y="1256449"/>
            <a:ext cx="785495" cy="2927985"/>
            <a:chOff x="1092974" y="1256449"/>
            <a:chExt cx="785495" cy="2927985"/>
          </a:xfrm>
        </p:grpSpPr>
        <p:sp>
          <p:nvSpPr>
            <p:cNvPr id="4" name="object 4"/>
            <p:cNvSpPr/>
            <p:nvPr/>
          </p:nvSpPr>
          <p:spPr>
            <a:xfrm>
              <a:off x="1482698" y="1758098"/>
              <a:ext cx="6350" cy="2407285"/>
            </a:xfrm>
            <a:custGeom>
              <a:avLst/>
              <a:gdLst/>
              <a:ahLst/>
              <a:cxnLst/>
              <a:rect l="l" t="t" r="r" b="b"/>
              <a:pathLst>
                <a:path w="6350" h="2407285">
                  <a:moveTo>
                    <a:pt x="6226" y="2407101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6F6F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0812" y="1613699"/>
              <a:ext cx="163448" cy="1634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694148" y="394499"/>
                  </a:move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105674" y="1269149"/>
              <a:ext cx="760095" cy="394970"/>
            </a:xfrm>
            <a:custGeom>
              <a:avLst/>
              <a:gdLst/>
              <a:ahLst/>
              <a:cxnLst/>
              <a:rect l="l" t="t" r="r" b="b"/>
              <a:pathLst>
                <a:path w="760094" h="394969">
                  <a:moveTo>
                    <a:pt x="0" y="65751"/>
                  </a:moveTo>
                  <a:lnTo>
                    <a:pt x="5167" y="40157"/>
                  </a:lnTo>
                  <a:lnTo>
                    <a:pt x="19258" y="19258"/>
                  </a:lnTo>
                  <a:lnTo>
                    <a:pt x="40157" y="5167"/>
                  </a:lnTo>
                  <a:lnTo>
                    <a:pt x="65751" y="0"/>
                  </a:lnTo>
                  <a:lnTo>
                    <a:pt x="694148" y="0"/>
                  </a:lnTo>
                  <a:lnTo>
                    <a:pt x="730627" y="11046"/>
                  </a:lnTo>
                  <a:lnTo>
                    <a:pt x="754894" y="40589"/>
                  </a:lnTo>
                  <a:lnTo>
                    <a:pt x="759899" y="65751"/>
                  </a:lnTo>
                  <a:lnTo>
                    <a:pt x="759899" y="328748"/>
                  </a:lnTo>
                  <a:lnTo>
                    <a:pt x="754732" y="354341"/>
                  </a:lnTo>
                  <a:lnTo>
                    <a:pt x="740641" y="375241"/>
                  </a:lnTo>
                  <a:lnTo>
                    <a:pt x="719742" y="389332"/>
                  </a:lnTo>
                  <a:lnTo>
                    <a:pt x="694148" y="394499"/>
                  </a:lnTo>
                  <a:lnTo>
                    <a:pt x="65751" y="394499"/>
                  </a:lnTo>
                  <a:lnTo>
                    <a:pt x="40157" y="389332"/>
                  </a:lnTo>
                  <a:lnTo>
                    <a:pt x="19258" y="375241"/>
                  </a:lnTo>
                  <a:lnTo>
                    <a:pt x="5167" y="354341"/>
                  </a:lnTo>
                  <a:lnTo>
                    <a:pt x="0" y="328748"/>
                  </a:lnTo>
                  <a:lnTo>
                    <a:pt x="0" y="65751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490" y="1315523"/>
            <a:ext cx="4464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NLP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1487" y="2066374"/>
            <a:ext cx="1018540" cy="305435"/>
          </a:xfrm>
          <a:custGeom>
            <a:avLst/>
            <a:gdLst/>
            <a:ahLst/>
            <a:cxnLst/>
            <a:rect l="l" t="t" r="r" b="b"/>
            <a:pathLst>
              <a:path w="1018539" h="305435">
                <a:moveTo>
                  <a:pt x="967338" y="305131"/>
                </a:moveTo>
                <a:lnTo>
                  <a:pt x="50856" y="305131"/>
                </a:lnTo>
                <a:lnTo>
                  <a:pt x="31060" y="301134"/>
                </a:lnTo>
                <a:lnTo>
                  <a:pt x="14895" y="290235"/>
                </a:lnTo>
                <a:lnTo>
                  <a:pt x="3996" y="274070"/>
                </a:lnTo>
                <a:lnTo>
                  <a:pt x="0" y="254274"/>
                </a:lnTo>
                <a:lnTo>
                  <a:pt x="0" y="50856"/>
                </a:lnTo>
                <a:lnTo>
                  <a:pt x="3996" y="31060"/>
                </a:lnTo>
                <a:lnTo>
                  <a:pt x="14895" y="14895"/>
                </a:lnTo>
                <a:lnTo>
                  <a:pt x="31060" y="3996"/>
                </a:lnTo>
                <a:lnTo>
                  <a:pt x="50856" y="0"/>
                </a:lnTo>
                <a:lnTo>
                  <a:pt x="967338" y="0"/>
                </a:lnTo>
                <a:lnTo>
                  <a:pt x="1003299" y="14895"/>
                </a:lnTo>
                <a:lnTo>
                  <a:pt x="1018195" y="50856"/>
                </a:lnTo>
                <a:lnTo>
                  <a:pt x="1018195" y="254274"/>
                </a:lnTo>
                <a:lnTo>
                  <a:pt x="1014198" y="274070"/>
                </a:lnTo>
                <a:lnTo>
                  <a:pt x="1003299" y="290235"/>
                </a:lnTo>
                <a:lnTo>
                  <a:pt x="987134" y="301134"/>
                </a:lnTo>
                <a:lnTo>
                  <a:pt x="967338" y="305131"/>
                </a:lnTo>
                <a:close/>
              </a:path>
            </a:pathLst>
          </a:custGeom>
          <a:solidFill>
            <a:srgbClr val="9639B1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1442" y="2093080"/>
            <a:ext cx="778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5080" indent="-19748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A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based Gen AI tools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36737" y="2536321"/>
            <a:ext cx="1028065" cy="248285"/>
          </a:xfrm>
          <a:custGeom>
            <a:avLst/>
            <a:gdLst/>
            <a:ahLst/>
            <a:cxnLst/>
            <a:rect l="l" t="t" r="r" b="b"/>
            <a:pathLst>
              <a:path w="1028064" h="248285">
                <a:moveTo>
                  <a:pt x="986404" y="247763"/>
                </a:moveTo>
                <a:lnTo>
                  <a:pt x="41294" y="247763"/>
                </a:lnTo>
                <a:lnTo>
                  <a:pt x="25220" y="244518"/>
                </a:lnTo>
                <a:lnTo>
                  <a:pt x="12094" y="235668"/>
                </a:lnTo>
                <a:lnTo>
                  <a:pt x="3245" y="222542"/>
                </a:lnTo>
                <a:lnTo>
                  <a:pt x="0" y="206468"/>
                </a:lnTo>
                <a:lnTo>
                  <a:pt x="0" y="41294"/>
                </a:lnTo>
                <a:lnTo>
                  <a:pt x="3245" y="25220"/>
                </a:lnTo>
                <a:lnTo>
                  <a:pt x="12094" y="12094"/>
                </a:lnTo>
                <a:lnTo>
                  <a:pt x="25220" y="3245"/>
                </a:lnTo>
                <a:lnTo>
                  <a:pt x="41294" y="0"/>
                </a:lnTo>
                <a:lnTo>
                  <a:pt x="986404" y="0"/>
                </a:lnTo>
                <a:lnTo>
                  <a:pt x="1020761" y="18384"/>
                </a:lnTo>
                <a:lnTo>
                  <a:pt x="1027699" y="41294"/>
                </a:lnTo>
                <a:lnTo>
                  <a:pt x="1027699" y="206468"/>
                </a:lnTo>
                <a:lnTo>
                  <a:pt x="1024453" y="222542"/>
                </a:lnTo>
                <a:lnTo>
                  <a:pt x="1015604" y="235668"/>
                </a:lnTo>
                <a:lnTo>
                  <a:pt x="1002478" y="244518"/>
                </a:lnTo>
                <a:lnTo>
                  <a:pt x="986404" y="247763"/>
                </a:lnTo>
                <a:close/>
              </a:path>
            </a:pathLst>
          </a:custGeom>
          <a:solidFill>
            <a:srgbClr val="C8D8F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0852" y="2560227"/>
            <a:ext cx="85979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Virtual Assistants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74992" y="2623454"/>
            <a:ext cx="1289685" cy="678180"/>
            <a:chOff x="1474992" y="2623454"/>
            <a:chExt cx="1289685" cy="6781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2623454"/>
              <a:ext cx="270293" cy="817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36724" y="2996422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93926" y="3023129"/>
            <a:ext cx="513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 marR="5080" indent="-4635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474992" y="3083566"/>
            <a:ext cx="1302385" cy="735965"/>
            <a:chOff x="1474992" y="3083566"/>
            <a:chExt cx="1302385" cy="73596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992" y="3083566"/>
              <a:ext cx="270293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749674" y="3513901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832422" y="3540608"/>
            <a:ext cx="862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542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Recommendation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3585" y="2774221"/>
            <a:ext cx="1292225" cy="899794"/>
            <a:chOff x="453585" y="2774221"/>
            <a:chExt cx="1292225" cy="899794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3592170"/>
              <a:ext cx="270293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3585" y="2774221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1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89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1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56229" y="2800932"/>
            <a:ext cx="554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Translation Services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3604" y="2904587"/>
            <a:ext cx="1018540" cy="610235"/>
            <a:chOff x="453604" y="2904587"/>
            <a:chExt cx="1018540" cy="61023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904587"/>
              <a:ext cx="266872" cy="817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3604" y="3266748"/>
              <a:ext cx="760095" cy="248285"/>
            </a:xfrm>
            <a:custGeom>
              <a:avLst/>
              <a:gdLst/>
              <a:ahLst/>
              <a:cxnLst/>
              <a:rect l="l" t="t" r="r" b="b"/>
              <a:pathLst>
                <a:path w="760094" h="248285">
                  <a:moveTo>
                    <a:pt x="718518" y="247762"/>
                  </a:moveTo>
                  <a:lnTo>
                    <a:pt x="41294" y="247762"/>
                  </a:lnTo>
                  <a:lnTo>
                    <a:pt x="25220" y="244517"/>
                  </a:lnTo>
                  <a:lnTo>
                    <a:pt x="12094" y="235668"/>
                  </a:lnTo>
                  <a:lnTo>
                    <a:pt x="3245" y="222542"/>
                  </a:lnTo>
                  <a:lnTo>
                    <a:pt x="0" y="206468"/>
                  </a:lnTo>
                  <a:lnTo>
                    <a:pt x="0" y="41294"/>
                  </a:lnTo>
                  <a:lnTo>
                    <a:pt x="3245" y="25221"/>
                  </a:lnTo>
                  <a:lnTo>
                    <a:pt x="12094" y="12095"/>
                  </a:lnTo>
                  <a:lnTo>
                    <a:pt x="25220" y="3245"/>
                  </a:lnTo>
                  <a:lnTo>
                    <a:pt x="41294" y="0"/>
                  </a:lnTo>
                  <a:lnTo>
                    <a:pt x="718518" y="0"/>
                  </a:lnTo>
                  <a:lnTo>
                    <a:pt x="752875" y="18384"/>
                  </a:lnTo>
                  <a:lnTo>
                    <a:pt x="759813" y="41294"/>
                  </a:lnTo>
                  <a:lnTo>
                    <a:pt x="759813" y="206468"/>
                  </a:lnTo>
                  <a:lnTo>
                    <a:pt x="756567" y="222542"/>
                  </a:lnTo>
                  <a:lnTo>
                    <a:pt x="747718" y="235668"/>
                  </a:lnTo>
                  <a:lnTo>
                    <a:pt x="734592" y="244517"/>
                  </a:lnTo>
                  <a:lnTo>
                    <a:pt x="718518" y="247762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2385" y="3290654"/>
            <a:ext cx="60261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Email Filters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53585" y="3364884"/>
            <a:ext cx="1018540" cy="699770"/>
            <a:chOff x="453585" y="3364884"/>
            <a:chExt cx="1018540" cy="6997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40" y="3364884"/>
              <a:ext cx="266872" cy="817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53585" y="3759396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3" y="305211"/>
                  </a:moveTo>
                  <a:lnTo>
                    <a:pt x="50869" y="305211"/>
                  </a:lnTo>
                  <a:lnTo>
                    <a:pt x="31068" y="301214"/>
                  </a:lnTo>
                  <a:lnTo>
                    <a:pt x="14899" y="290312"/>
                  </a:lnTo>
                  <a:lnTo>
                    <a:pt x="3997" y="274142"/>
                  </a:lnTo>
                  <a:lnTo>
                    <a:pt x="0" y="254342"/>
                  </a:lnTo>
                  <a:lnTo>
                    <a:pt x="0" y="50869"/>
                  </a:lnTo>
                  <a:lnTo>
                    <a:pt x="3930" y="31402"/>
                  </a:lnTo>
                  <a:lnTo>
                    <a:pt x="3997" y="31068"/>
                  </a:lnTo>
                  <a:lnTo>
                    <a:pt x="14899" y="14899"/>
                  </a:lnTo>
                  <a:lnTo>
                    <a:pt x="31254" y="3872"/>
                  </a:lnTo>
                  <a:lnTo>
                    <a:pt x="31690" y="3872"/>
                  </a:lnTo>
                  <a:lnTo>
                    <a:pt x="50869" y="0"/>
                  </a:lnTo>
                  <a:lnTo>
                    <a:pt x="708943" y="0"/>
                  </a:lnTo>
                  <a:lnTo>
                    <a:pt x="718914" y="986"/>
                  </a:lnTo>
                  <a:lnTo>
                    <a:pt x="751266" y="22647"/>
                  </a:lnTo>
                  <a:lnTo>
                    <a:pt x="759813" y="50869"/>
                  </a:lnTo>
                  <a:lnTo>
                    <a:pt x="759813" y="254342"/>
                  </a:lnTo>
                  <a:lnTo>
                    <a:pt x="755815" y="274142"/>
                  </a:lnTo>
                  <a:lnTo>
                    <a:pt x="744913" y="290312"/>
                  </a:lnTo>
                  <a:lnTo>
                    <a:pt x="728744" y="301214"/>
                  </a:lnTo>
                  <a:lnTo>
                    <a:pt x="708943" y="30521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593" y="3786106"/>
            <a:ext cx="5060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Resume Screening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3585" y="2266635"/>
            <a:ext cx="1018540" cy="1704975"/>
            <a:chOff x="453585" y="2266635"/>
            <a:chExt cx="1018540" cy="1704975"/>
          </a:xfrm>
        </p:grpSpPr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3889762"/>
              <a:ext cx="266872" cy="8172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53585" y="2266635"/>
              <a:ext cx="760095" cy="305435"/>
            </a:xfrm>
            <a:custGeom>
              <a:avLst/>
              <a:gdLst/>
              <a:ahLst/>
              <a:cxnLst/>
              <a:rect l="l" t="t" r="r" b="b"/>
              <a:pathLst>
                <a:path w="760094" h="305435">
                  <a:moveTo>
                    <a:pt x="708947" y="305184"/>
                  </a:moveTo>
                  <a:lnTo>
                    <a:pt x="50865" y="305184"/>
                  </a:lnTo>
                  <a:lnTo>
                    <a:pt x="31066" y="301187"/>
                  </a:lnTo>
                  <a:lnTo>
                    <a:pt x="14898" y="290286"/>
                  </a:lnTo>
                  <a:lnTo>
                    <a:pt x="3997" y="274118"/>
                  </a:lnTo>
                  <a:lnTo>
                    <a:pt x="0" y="254319"/>
                  </a:lnTo>
                  <a:lnTo>
                    <a:pt x="0" y="50864"/>
                  </a:lnTo>
                  <a:lnTo>
                    <a:pt x="3929" y="31399"/>
                  </a:lnTo>
                  <a:lnTo>
                    <a:pt x="3997" y="31066"/>
                  </a:lnTo>
                  <a:lnTo>
                    <a:pt x="14898" y="14897"/>
                  </a:lnTo>
                  <a:lnTo>
                    <a:pt x="31252" y="3871"/>
                  </a:lnTo>
                  <a:lnTo>
                    <a:pt x="31686" y="3871"/>
                  </a:lnTo>
                  <a:lnTo>
                    <a:pt x="50865" y="0"/>
                  </a:lnTo>
                  <a:lnTo>
                    <a:pt x="708947" y="0"/>
                  </a:lnTo>
                  <a:lnTo>
                    <a:pt x="718917" y="986"/>
                  </a:lnTo>
                  <a:lnTo>
                    <a:pt x="751267" y="22645"/>
                  </a:lnTo>
                  <a:lnTo>
                    <a:pt x="759813" y="50864"/>
                  </a:lnTo>
                  <a:lnTo>
                    <a:pt x="759813" y="254319"/>
                  </a:lnTo>
                  <a:lnTo>
                    <a:pt x="755815" y="274118"/>
                  </a:lnTo>
                  <a:lnTo>
                    <a:pt x="744915" y="290286"/>
                  </a:lnTo>
                  <a:lnTo>
                    <a:pt x="728746" y="301187"/>
                  </a:lnTo>
                  <a:lnTo>
                    <a:pt x="708947" y="305184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1991" y="2293344"/>
            <a:ext cx="403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04921" y="2396986"/>
            <a:ext cx="1559560" cy="1939925"/>
            <a:chOff x="1204921" y="2396986"/>
            <a:chExt cx="1559560" cy="193992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921" y="2396986"/>
              <a:ext cx="266872" cy="817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36725" y="4031323"/>
              <a:ext cx="1028065" cy="305435"/>
            </a:xfrm>
            <a:custGeom>
              <a:avLst/>
              <a:gdLst/>
              <a:ahLst/>
              <a:cxnLst/>
              <a:rect l="l" t="t" r="r" b="b"/>
              <a:pathLst>
                <a:path w="1028064" h="305435">
                  <a:moveTo>
                    <a:pt x="976842" y="305131"/>
                  </a:moveTo>
                  <a:lnTo>
                    <a:pt x="50856" y="305131"/>
                  </a:lnTo>
                  <a:lnTo>
                    <a:pt x="31060" y="301134"/>
                  </a:lnTo>
                  <a:lnTo>
                    <a:pt x="14895" y="290235"/>
                  </a:lnTo>
                  <a:lnTo>
                    <a:pt x="3996" y="274070"/>
                  </a:lnTo>
                  <a:lnTo>
                    <a:pt x="0" y="254274"/>
                  </a:lnTo>
                  <a:lnTo>
                    <a:pt x="0" y="50856"/>
                  </a:lnTo>
                  <a:lnTo>
                    <a:pt x="3996" y="31060"/>
                  </a:lnTo>
                  <a:lnTo>
                    <a:pt x="14895" y="14895"/>
                  </a:lnTo>
                  <a:lnTo>
                    <a:pt x="31060" y="3996"/>
                  </a:lnTo>
                  <a:lnTo>
                    <a:pt x="50856" y="0"/>
                  </a:lnTo>
                  <a:lnTo>
                    <a:pt x="976842" y="0"/>
                  </a:lnTo>
                  <a:lnTo>
                    <a:pt x="1012803" y="14895"/>
                  </a:lnTo>
                  <a:lnTo>
                    <a:pt x="1027699" y="50856"/>
                  </a:lnTo>
                  <a:lnTo>
                    <a:pt x="1027699" y="254274"/>
                  </a:lnTo>
                  <a:lnTo>
                    <a:pt x="1023702" y="274070"/>
                  </a:lnTo>
                  <a:lnTo>
                    <a:pt x="1012803" y="290235"/>
                  </a:lnTo>
                  <a:lnTo>
                    <a:pt x="996638" y="301134"/>
                  </a:lnTo>
                  <a:lnTo>
                    <a:pt x="976842" y="305131"/>
                  </a:lnTo>
                  <a:close/>
                </a:path>
              </a:pathLst>
            </a:custGeom>
            <a:solidFill>
              <a:srgbClr val="C8D8F0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59409" y="405803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Content Categorizations</a:t>
            </a:r>
            <a:endParaRPr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44035" y="2494975"/>
            <a:ext cx="2256299" cy="1486499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6256199" y="1901269"/>
            <a:ext cx="1928495" cy="333375"/>
            <a:chOff x="6256199" y="1901269"/>
            <a:chExt cx="1928495" cy="333375"/>
          </a:xfrm>
        </p:grpSpPr>
        <p:sp>
          <p:nvSpPr>
            <p:cNvPr id="43" name="object 43"/>
            <p:cNvSpPr/>
            <p:nvPr/>
          </p:nvSpPr>
          <p:spPr>
            <a:xfrm>
              <a:off x="6268899" y="1913969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1851299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9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9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6268899" y="1913969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9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9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474992" y="2178063"/>
            <a:ext cx="278130" cy="2022475"/>
            <a:chOff x="1474992" y="2178063"/>
            <a:chExt cx="278130" cy="2022475"/>
          </a:xfrm>
        </p:grpSpPr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92" y="4118464"/>
              <a:ext cx="270293" cy="817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2324" y="2178063"/>
              <a:ext cx="270300" cy="8172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524394" y="1916994"/>
            <a:ext cx="13912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BARD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87174" y="1901269"/>
            <a:ext cx="1928495" cy="333375"/>
            <a:chOff x="3687174" y="1901269"/>
            <a:chExt cx="1928495" cy="333375"/>
          </a:xfrm>
        </p:grpSpPr>
        <p:sp>
          <p:nvSpPr>
            <p:cNvPr id="50" name="object 50"/>
            <p:cNvSpPr/>
            <p:nvPr/>
          </p:nvSpPr>
          <p:spPr>
            <a:xfrm>
              <a:off x="3699874" y="1913969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1851298" y="307799"/>
                  </a:move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close/>
                </a:path>
              </a:pathLst>
            </a:custGeom>
            <a:solidFill>
              <a:srgbClr val="20469B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699874" y="1913969"/>
              <a:ext cx="1903095" cy="307975"/>
            </a:xfrm>
            <a:custGeom>
              <a:avLst/>
              <a:gdLst/>
              <a:ahLst/>
              <a:cxnLst/>
              <a:rect l="l" t="t" r="r" b="b"/>
              <a:pathLst>
                <a:path w="1903095" h="307975">
                  <a:moveTo>
                    <a:pt x="0" y="51300"/>
                  </a:moveTo>
                  <a:lnTo>
                    <a:pt x="4031" y="31332"/>
                  </a:lnTo>
                  <a:lnTo>
                    <a:pt x="15025" y="15025"/>
                  </a:lnTo>
                  <a:lnTo>
                    <a:pt x="31332" y="4031"/>
                  </a:lnTo>
                  <a:lnTo>
                    <a:pt x="51301" y="0"/>
                  </a:lnTo>
                  <a:lnTo>
                    <a:pt x="1851298" y="0"/>
                  </a:lnTo>
                  <a:lnTo>
                    <a:pt x="1887574" y="15025"/>
                  </a:lnTo>
                  <a:lnTo>
                    <a:pt x="1902599" y="51300"/>
                  </a:lnTo>
                  <a:lnTo>
                    <a:pt x="1902599" y="256498"/>
                  </a:lnTo>
                  <a:lnTo>
                    <a:pt x="1898568" y="276467"/>
                  </a:lnTo>
                  <a:lnTo>
                    <a:pt x="1887574" y="292774"/>
                  </a:lnTo>
                  <a:lnTo>
                    <a:pt x="1871267" y="303768"/>
                  </a:lnTo>
                  <a:lnTo>
                    <a:pt x="1851298" y="307799"/>
                  </a:lnTo>
                  <a:lnTo>
                    <a:pt x="51301" y="307799"/>
                  </a:lnTo>
                  <a:lnTo>
                    <a:pt x="31332" y="303768"/>
                  </a:lnTo>
                  <a:lnTo>
                    <a:pt x="15025" y="292774"/>
                  </a:lnTo>
                  <a:lnTo>
                    <a:pt x="4031" y="276467"/>
                  </a:lnTo>
                  <a:lnTo>
                    <a:pt x="0" y="256498"/>
                  </a:lnTo>
                  <a:lnTo>
                    <a:pt x="0" y="51300"/>
                  </a:lnTo>
                  <a:close/>
                </a:path>
              </a:pathLst>
            </a:custGeom>
            <a:ln w="25399">
              <a:solidFill>
                <a:srgbClr val="20469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178217" y="1916994"/>
            <a:ext cx="9467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6F6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endParaRPr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object 5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544249" y="2494975"/>
            <a:ext cx="2284499" cy="14864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450</Words>
  <Application>Microsoft Office PowerPoint</Application>
  <PresentationFormat>On-screen Show (16:9)</PresentationFormat>
  <Paragraphs>171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Tahoma</vt:lpstr>
      <vt:lpstr>Verdana</vt:lpstr>
      <vt:lpstr>Office Theme</vt:lpstr>
      <vt:lpstr>PowerPoint Presentation</vt:lpstr>
      <vt:lpstr>In Air</vt:lpstr>
      <vt:lpstr>Introduction</vt:lpstr>
      <vt:lpstr>Introduction</vt:lpstr>
      <vt:lpstr>Categories of NLP</vt:lpstr>
      <vt:lpstr>1. Natural Language Understanding (NLU)</vt:lpstr>
      <vt:lpstr>1. Natural Language Generation (NLG)</vt:lpstr>
      <vt:lpstr>Applications of NLP</vt:lpstr>
      <vt:lpstr>1. Text Based Generative AI tools</vt:lpstr>
      <vt:lpstr>2. Search Engines</vt:lpstr>
      <vt:lpstr>3. Virtual Assistants</vt:lpstr>
      <vt:lpstr>4. Translation Services</vt:lpstr>
      <vt:lpstr>5. Sentiment Analysis</vt:lpstr>
      <vt:lpstr>6. Email Filters</vt:lpstr>
      <vt:lpstr>7. Content Recommendation</vt:lpstr>
      <vt:lpstr>8. Resume Screening</vt:lpstr>
      <vt:lpstr>9. Content Categorization</vt:lpstr>
      <vt:lpstr>Applications of NLP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M1 V -1</dc:title>
  <cp:lastModifiedBy>dell</cp:lastModifiedBy>
  <cp:revision>2</cp:revision>
  <dcterms:created xsi:type="dcterms:W3CDTF">2025-03-06T06:06:19Z</dcterms:created>
  <dcterms:modified xsi:type="dcterms:W3CDTF">2025-03-06T11:11:10Z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2025-03-06T00:00:00Z</vt:filetime>
  </property>
  <property fmtid="{D5CDD505-2E9C-101B-9397-08002B2CF9AE}" pid="3" name="Creator">
    <vt:lpwstr>Google</vt:lpwstr>
  </property>
  <property fmtid="{D5CDD505-2E9C-101B-9397-08002B2CF9AE}" pid="4" name="LastSaved">
    <vt:filetime>2025-03-06T00:00:00Z</vt:filetime>
  </property>
</Properties>
</file>